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67" r:id="rId4"/>
    <p:sldId id="266" r:id="rId5"/>
    <p:sldId id="268" r:id="rId6"/>
    <p:sldId id="259" r:id="rId7"/>
    <p:sldId id="261" r:id="rId8"/>
    <p:sldId id="263" r:id="rId9"/>
    <p:sldId id="269" r:id="rId10"/>
    <p:sldId id="258" r:id="rId11"/>
    <p:sldId id="262" r:id="rId12"/>
    <p:sldId id="270" r:id="rId13"/>
    <p:sldId id="260" r:id="rId14"/>
    <p:sldId id="265" r:id="rId15"/>
    <p:sldId id="264" r:id="rId16"/>
    <p:sldId id="27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7" d="100"/>
          <a:sy n="107" d="100"/>
        </p:scale>
        <p:origin x="-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8FCEDF91-133C-EA49-B822-126A58BC8F9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1589E5-86AE-374B-96FA-3D42774910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DF91-133C-EA49-B822-126A58BC8F9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89E5-86AE-374B-96FA-3D4277491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DF91-133C-EA49-B822-126A58BC8F9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89E5-86AE-374B-96FA-3D4277491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DF91-133C-EA49-B822-126A58BC8F9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89E5-86AE-374B-96FA-3D4277491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8FCEDF91-133C-EA49-B822-126A58BC8F9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1589E5-86AE-374B-96FA-3D42774910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DF91-133C-EA49-B822-126A58BC8F9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E1589E5-86AE-374B-96FA-3D42774910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DF91-133C-EA49-B822-126A58BC8F9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8E1589E5-86AE-374B-96FA-3D4277491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DF91-133C-EA49-B822-126A58BC8F9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89E5-86AE-374B-96FA-3D427749104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EDF91-133C-EA49-B822-126A58BC8F9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589E5-86AE-374B-96FA-3D4277491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8FCEDF91-133C-EA49-B822-126A58BC8F9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1589E5-86AE-374B-96FA-3D427749104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8FCEDF91-133C-EA49-B822-126A58BC8F9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1589E5-86AE-374B-96FA-3D427749104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8FCEDF91-133C-EA49-B822-126A58BC8F98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8E1589E5-86AE-374B-96FA-3D427749104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Luther’s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Some of Martin Luther's beliefs about the Catholic Church:</a:t>
            </a:r>
          </a:p>
          <a:p>
            <a:pPr lvl="1"/>
            <a:r>
              <a:rPr lang="en-US" dirty="0" smtClean="0"/>
              <a:t>That people could not 'buy off' their sins by paying money to the Church, only god could pardon sins, not the Church.</a:t>
            </a:r>
          </a:p>
          <a:p>
            <a:pPr lvl="1"/>
            <a:r>
              <a:rPr lang="en-US" dirty="0" smtClean="0"/>
              <a:t>That priests should be subject to the law of the land in the same way as ordinary men and women.</a:t>
            </a:r>
          </a:p>
          <a:p>
            <a:pPr lvl="1"/>
            <a:r>
              <a:rPr lang="en-US" dirty="0" smtClean="0"/>
              <a:t>That priests were not divine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99" y="4978400"/>
            <a:ext cx="1382183" cy="162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Luther’s Ideas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all people should be allowed to read the Bible, not just priests. </a:t>
            </a:r>
          </a:p>
          <a:p>
            <a:r>
              <a:rPr lang="en-US" dirty="0" smtClean="0"/>
              <a:t>The Bible should be written not only in Latin, but in languages that everyone could read</a:t>
            </a:r>
          </a:p>
          <a:p>
            <a:r>
              <a:rPr lang="en-US" dirty="0" smtClean="0"/>
              <a:t>That the Church should not display rich images of Saints and crucifixes and that priests should not wear elaborate </a:t>
            </a:r>
            <a:r>
              <a:rPr lang="en-US" dirty="0" smtClean="0"/>
              <a:t>clothing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55" y="592667"/>
            <a:ext cx="5221545" cy="5618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634" y="1708150"/>
            <a:ext cx="2362200" cy="344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Impact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46237"/>
            <a:ext cx="5334000" cy="452628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Pope was furious at Luther and had him excommunicated from the </a:t>
            </a:r>
            <a:r>
              <a:rPr lang="en-US" dirty="0" smtClean="0"/>
              <a:t>church</a:t>
            </a:r>
          </a:p>
          <a:p>
            <a:r>
              <a:rPr lang="en-US" dirty="0" smtClean="0"/>
              <a:t>See how this played out: </a:t>
            </a:r>
            <a:r>
              <a:rPr lang="en-US" dirty="0"/>
              <a:t>https://</a:t>
            </a:r>
            <a:r>
              <a:rPr lang="en-US" dirty="0" smtClean="0"/>
              <a:t>www.youtube.com/watch?v=ijjbtcAEOnY</a:t>
            </a:r>
            <a:endParaRPr lang="en-US" dirty="0" smtClean="0"/>
          </a:p>
          <a:p>
            <a:r>
              <a:rPr lang="en-US" dirty="0" smtClean="0"/>
              <a:t>But some people agreed with Luther’s ideas and they began to be taught</a:t>
            </a:r>
          </a:p>
          <a:p>
            <a:r>
              <a:rPr lang="en-US" dirty="0" smtClean="0"/>
              <a:t>With the help of the newly invented printing press- people were able to have access to Luther’s ideas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067" y="1646237"/>
            <a:ext cx="2861733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How might the spread and impact of Luther’s ideas have been different if the printing press had not been invented?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Impact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who believed Luther’s ideas became known as Protestants</a:t>
            </a:r>
          </a:p>
          <a:p>
            <a:r>
              <a:rPr lang="en-US" dirty="0" smtClean="0"/>
              <a:t>They started their own church- The Protestant Church</a:t>
            </a:r>
          </a:p>
          <a:p>
            <a:r>
              <a:rPr lang="en-US" dirty="0" smtClean="0"/>
              <a:t>The Catholic Church was no longer the only church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6" y="4340457"/>
            <a:ext cx="2982383" cy="2233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Bank for Review Game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</a:p>
          <a:p>
            <a:r>
              <a:rPr lang="en-US" dirty="0" smtClean="0"/>
              <a:t>Renaissance</a:t>
            </a:r>
          </a:p>
          <a:p>
            <a:r>
              <a:rPr lang="en-US" dirty="0" smtClean="0"/>
              <a:t>Medieval Art</a:t>
            </a:r>
          </a:p>
          <a:p>
            <a:r>
              <a:rPr lang="en-US" dirty="0" smtClean="0"/>
              <a:t>Classical Art</a:t>
            </a:r>
          </a:p>
          <a:p>
            <a:r>
              <a:rPr lang="en-US" dirty="0" smtClean="0"/>
              <a:t>Humanism</a:t>
            </a:r>
          </a:p>
          <a:p>
            <a:r>
              <a:rPr lang="en-US" dirty="0" smtClean="0"/>
              <a:t>Reformation</a:t>
            </a:r>
          </a:p>
          <a:p>
            <a:r>
              <a:rPr lang="en-US" dirty="0" smtClean="0"/>
              <a:t>Indulgence</a:t>
            </a:r>
          </a:p>
          <a:p>
            <a:r>
              <a:rPr lang="en-US" dirty="0" smtClean="0"/>
              <a:t>Patron</a:t>
            </a:r>
          </a:p>
          <a:p>
            <a:r>
              <a:rPr lang="en-US" dirty="0" smtClean="0"/>
              <a:t>Rebirth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Petrarch</a:t>
            </a:r>
          </a:p>
          <a:p>
            <a:r>
              <a:rPr lang="en-US" dirty="0" smtClean="0"/>
              <a:t>Da Vinci</a:t>
            </a:r>
          </a:p>
          <a:p>
            <a:r>
              <a:rPr lang="en-US" dirty="0" smtClean="0"/>
              <a:t>Renaissance Man</a:t>
            </a:r>
          </a:p>
          <a:p>
            <a:r>
              <a:rPr lang="en-US" dirty="0" smtClean="0"/>
              <a:t>Protestant</a:t>
            </a:r>
          </a:p>
          <a:p>
            <a:r>
              <a:rPr lang="en-US" dirty="0" smtClean="0"/>
              <a:t>Martin Luther</a:t>
            </a:r>
          </a:p>
          <a:p>
            <a:r>
              <a:rPr lang="en-US" dirty="0" smtClean="0"/>
              <a:t>Renaissance Art</a:t>
            </a:r>
          </a:p>
          <a:p>
            <a:r>
              <a:rPr lang="en-US" dirty="0" smtClean="0"/>
              <a:t>Denomination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67" y="237068"/>
            <a:ext cx="7078133" cy="629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2324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The Catholic Church held extreme power</a:t>
            </a:r>
          </a:p>
          <a:p>
            <a:r>
              <a:rPr lang="en-US" dirty="0" smtClean="0"/>
              <a:t>The church had extreme wealth and lots of expensive art</a:t>
            </a:r>
          </a:p>
          <a:p>
            <a:r>
              <a:rPr lang="en-US" dirty="0" smtClean="0"/>
              <a:t>Priests and church officials wore elaborate and expensive clothing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0" y="1646237"/>
            <a:ext cx="2736850" cy="41277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3382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church had developed some interesting practices during this time</a:t>
            </a:r>
          </a:p>
          <a:p>
            <a:r>
              <a:rPr lang="en-US" dirty="0" smtClean="0"/>
              <a:t>Many felt the church had become corrupt</a:t>
            </a:r>
          </a:p>
          <a:p>
            <a:r>
              <a:rPr lang="en-US" dirty="0" smtClean="0"/>
              <a:t>Indulgences- the church allowed people to buy their forgiveness of sins</a:t>
            </a:r>
          </a:p>
          <a:p>
            <a:r>
              <a:rPr lang="en-US" dirty="0" smtClean="0"/>
              <a:t>The church sold leadership positions</a:t>
            </a:r>
          </a:p>
          <a:p>
            <a:r>
              <a:rPr lang="en-US" dirty="0" smtClean="0"/>
              <a:t>The church would charge money to see holy objects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916" y="4318000"/>
            <a:ext cx="37719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Church Wealth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66" y="1657349"/>
            <a:ext cx="3311197" cy="2203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34136"/>
            <a:ext cx="3105150" cy="4653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566" y="3998043"/>
            <a:ext cx="3488267" cy="2494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What are some problems with the way the church was behaving?</a:t>
            </a:r>
          </a:p>
          <a:p>
            <a:r>
              <a:rPr lang="en-US" dirty="0" smtClean="0"/>
              <a:t>2. Is it ok for the church to make money off its people?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532" y="1646237"/>
            <a:ext cx="4758267" cy="45262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Martin Luther was a German Monk</a:t>
            </a:r>
          </a:p>
          <a:p>
            <a:r>
              <a:rPr lang="en-US" dirty="0" smtClean="0"/>
              <a:t>Luther began to doubt the church after visiting Rome and seeing corruption in the church</a:t>
            </a:r>
          </a:p>
          <a:p>
            <a:r>
              <a:rPr lang="en-US" dirty="0" smtClean="0"/>
              <a:t>He turned to the Bible to see what it had to say about salvation and the problems of the church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17" y="1646237"/>
            <a:ext cx="3172976" cy="4094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Luther’s 95 Theses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 October 31, 1517 Luther wrote down 95 problems he had with the church</a:t>
            </a:r>
          </a:p>
          <a:p>
            <a:r>
              <a:rPr lang="en-US" dirty="0" smtClean="0"/>
              <a:t>He called them his 95 Theses </a:t>
            </a:r>
          </a:p>
          <a:p>
            <a:r>
              <a:rPr lang="en-US" dirty="0" smtClean="0"/>
              <a:t>He nailed them to the front door of a church in Germany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68" y="1645920"/>
            <a:ext cx="3987832" cy="3831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25" y="524933"/>
            <a:ext cx="7022073" cy="5977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prediction- What are some problems you think Martin Luther had with the church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2045</TotalTime>
  <Words>471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Foundry</vt:lpstr>
      <vt:lpstr>The Reformation</vt:lpstr>
      <vt:lpstr>Before the Reformation</vt:lpstr>
      <vt:lpstr>Before the Reformation</vt:lpstr>
      <vt:lpstr>Examples of Church Wealth</vt:lpstr>
      <vt:lpstr>Stop and Think</vt:lpstr>
      <vt:lpstr>Martin Luther</vt:lpstr>
      <vt:lpstr>Luther’s 95 Theses</vt:lpstr>
      <vt:lpstr>PowerPoint Presentation</vt:lpstr>
      <vt:lpstr>Stop and Think</vt:lpstr>
      <vt:lpstr>Luther’s Ideas</vt:lpstr>
      <vt:lpstr>Luther’s Ideas Continued</vt:lpstr>
      <vt:lpstr>PowerPoint Presentation</vt:lpstr>
      <vt:lpstr>The Impact of the Reformation</vt:lpstr>
      <vt:lpstr>Stop and Think</vt:lpstr>
      <vt:lpstr>The Impact of the Reformation</vt:lpstr>
      <vt:lpstr>Word Bank for Review Game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Reformation</dc:title>
  <dc:creator>Annie  Wyss</dc:creator>
  <cp:lastModifiedBy>Annie Luttrell</cp:lastModifiedBy>
  <cp:revision>13</cp:revision>
  <dcterms:created xsi:type="dcterms:W3CDTF">2012-03-04T17:24:54Z</dcterms:created>
  <dcterms:modified xsi:type="dcterms:W3CDTF">2014-03-05T17:50:28Z</dcterms:modified>
</cp:coreProperties>
</file>