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66" r:id="rId2"/>
    <p:sldId id="264" r:id="rId3"/>
    <p:sldId id="267" r:id="rId4"/>
    <p:sldId id="279" r:id="rId5"/>
    <p:sldId id="307" r:id="rId6"/>
    <p:sldId id="308" r:id="rId7"/>
    <p:sldId id="309" r:id="rId8"/>
    <p:sldId id="269" r:id="rId9"/>
    <p:sldId id="277" r:id="rId10"/>
    <p:sldId id="271" r:id="rId11"/>
    <p:sldId id="270" r:id="rId12"/>
    <p:sldId id="304" r:id="rId13"/>
    <p:sldId id="305" r:id="rId14"/>
    <p:sldId id="272" r:id="rId15"/>
    <p:sldId id="273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5B2-ED65-4065-BB6E-F159661FB38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C529C-9015-4243-8442-183737A8E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does the clothes tell us about what was important during this time period?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3333" indent="-285778" defTabSz="913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109" indent="-229559" defTabSz="913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665" indent="-229559" defTabSz="913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6659" indent="-227997" defTabSz="913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06407" indent="-227997" defTabSz="913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6154" indent="-227997" defTabSz="913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5902" indent="-227997" defTabSz="913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5650" indent="-227997" defTabSz="913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EF58BCD-C557-4B94-A695-20756356A0DA}" type="slidenum">
              <a:rPr lang="en-US">
                <a:latin typeface="Calibri" pitchFamily="34" charset="0"/>
              </a:rPr>
              <a:pPr eaLnBrk="1" hangingPunct="1"/>
              <a:t>11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1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45E2-891A-4964-A2A1-09A12A63AFC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6677AE-C05B-405F-83B3-85135C2D79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45E2-891A-4964-A2A1-09A12A63AFC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77AE-C05B-405F-83B3-85135C2D79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6677AE-C05B-405F-83B3-85135C2D792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45E2-891A-4964-A2A1-09A12A63AFC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45E2-891A-4964-A2A1-09A12A63AFC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86677AE-C05B-405F-83B3-85135C2D79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45E2-891A-4964-A2A1-09A12A63AFC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6677AE-C05B-405F-83B3-85135C2D79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67745E2-891A-4964-A2A1-09A12A63AFC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77AE-C05B-405F-83B3-85135C2D79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45E2-891A-4964-A2A1-09A12A63AFC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86677AE-C05B-405F-83B3-85135C2D792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45E2-891A-4964-A2A1-09A12A63AFC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86677AE-C05B-405F-83B3-85135C2D79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45E2-891A-4964-A2A1-09A12A63AFC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6677AE-C05B-405F-83B3-85135C2D79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6677AE-C05B-405F-83B3-85135C2D792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45E2-891A-4964-A2A1-09A12A63AFC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6677AE-C05B-405F-83B3-85135C2D79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67745E2-891A-4964-A2A1-09A12A63AFC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7745E2-891A-4964-A2A1-09A12A63AFC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6677AE-C05B-405F-83B3-85135C2D792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0.jpeg"/><Relationship Id="rId7" Type="http://schemas.openxmlformats.org/officeDocument/2006/relationships/image" Target="../media/image11.jpeg"/><Relationship Id="rId2" Type="http://schemas.openxmlformats.org/officeDocument/2006/relationships/hyperlink" Target="http://www.google.com/url?sa=i&amp;rct=j&amp;q=&amp;esrc=s&amp;frm=1&amp;source=images&amp;cd=&amp;cad=rja&amp;docid=dXZsxVF-HQNUzM&amp;tbnid=6KWlXVJ5dKhqKM:&amp;ved=0CAUQjRw&amp;url=http://lagunal8.deviantart.com/art/Heian-era-17091945&amp;ei=YQemUuTSJeir2gWlpYEY&amp;bvm=bv.57752919,d.aWM&amp;psig=AFQjCNFpRuPHa4xygtFVL8F8ia-58fIsRg&amp;ust=138669895747240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Taizong_of_Song.jpg" TargetMode="External"/><Relationship Id="rId11" Type="http://schemas.openxmlformats.org/officeDocument/2006/relationships/image" Target="../media/image13.jpeg"/><Relationship Id="rId5" Type="http://schemas.openxmlformats.org/officeDocument/2006/relationships/hyperlink" Target="http://www.google.com/url?sa=i&amp;rct=j&amp;q=&amp;esrc=s&amp;frm=1&amp;source=images&amp;cd=&amp;cad=rja&amp;docid=_eNPOIlscPBKRM&amp;tbnid=yOoirPelN_YrFM:&amp;ved=0CAUQjRw&amp;url=http://en.wikipedia.org/wiki/History_of_the_Song_Dynasty&amp;ei=FAimUoXKEqaO2AXwxYHoBQ&amp;bvm=bv.57752919,d.b2I&amp;psig=AFQjCNEAuVdaWZUzz50r97lUFgdRJVMS-w&amp;ust=1386699142038586" TargetMode="External"/><Relationship Id="rId10" Type="http://schemas.openxmlformats.org/officeDocument/2006/relationships/hyperlink" Target="http://heritageofjapan.files.wordpress.com/2012/08/ohaguro-or-black-teeth.jpg" TargetMode="External"/><Relationship Id="rId4" Type="http://schemas.openxmlformats.org/officeDocument/2006/relationships/hyperlink" Target="http://www.google.com/url?sa=i&amp;rct=j&amp;q=&amp;esrc=s&amp;frm=1&amp;source=images&amp;cd=&amp;cad=rja&amp;docid=hwLvYaGI7YIlaM&amp;tbnid=ukbjqAFykTvIpM:&amp;ved=0CAUQjRw&amp;url=http://japanesemythology.wordpress.com/tooth-blackening-custom-origins-and-processes/&amp;ei=4wemUrrKJ8ms2gWt0IDoDA&amp;bvm=bv.57752919,d.b2I&amp;psig=AFQjCNFk0PAkpLihdqkv6pDAbmq9Oz2G-A&amp;ust=1386699060653170" TargetMode="External"/><Relationship Id="rId9" Type="http://schemas.openxmlformats.org/officeDocument/2006/relationships/hyperlink" Target="http://www.google.com/url?sa=i&amp;rct=j&amp;q=&amp;esrc=s&amp;frm=1&amp;source=images&amp;cd=&amp;cad=rja&amp;docid=hwLvYaGI7YIlaM&amp;tbnid=ukbjqAFykTvIpM:&amp;ved=0CAUQjRw&amp;url=http://japanesemythology.wordpress.com/tooth-blackening-custom-origins-and-processes/&amp;ei=WgimUoqYG8Ss2QXT2IGIAg&amp;bvm=bv.57752919,d.b2I&amp;psig=AFQjCNHwld0YaDzMUQX5m4wbenn7FxItWA&amp;ust=138669920155517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 in the Middle Ages</a:t>
            </a:r>
            <a:endParaRPr lang="en-US" dirty="0"/>
          </a:p>
        </p:txBody>
      </p:sp>
      <p:pic>
        <p:nvPicPr>
          <p:cNvPr id="1026" name="Picture 2" descr="http://ts2.mm.bing.net/images/thumbnail.aspx?q=1309566240793&amp;id=d29ad11c09204426a0b58aed44d3ab96&amp;url=http%3a%2f%2fwww.boowakwala.com%2fassets%2fflags%2fjap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4833054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9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Heian Period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3600" dirty="0" smtClean="0"/>
              <a:t>This was the time period from 794-1185</a:t>
            </a:r>
          </a:p>
          <a:p>
            <a:r>
              <a:rPr lang="en-US" sz="3600" dirty="0" smtClean="0"/>
              <a:t>It was a time when Japan created its own culture</a:t>
            </a:r>
          </a:p>
          <a:p>
            <a:r>
              <a:rPr lang="en-US" sz="3600" dirty="0" smtClean="0"/>
              <a:t>Rich </a:t>
            </a:r>
            <a:r>
              <a:rPr lang="en-US" sz="3600" dirty="0"/>
              <a:t>men and women lived in beautiful pavilions and garden courts</a:t>
            </a:r>
          </a:p>
          <a:p>
            <a:r>
              <a:rPr lang="en-US" sz="3600" dirty="0"/>
              <a:t>Rules of etiquette and manners were stressed.</a:t>
            </a:r>
          </a:p>
          <a:p>
            <a:r>
              <a:rPr lang="en-US" sz="3600" dirty="0"/>
              <a:t>Beauty and elegance were very important. </a:t>
            </a:r>
            <a:endParaRPr lang="en-US" sz="3600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59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589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Japan" pitchFamily="34" charset="0"/>
              </a:rPr>
              <a:t>    </a:t>
            </a:r>
            <a:r>
              <a:rPr lang="en-US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Japan" pitchFamily="34" charset="0"/>
              </a:rPr>
              <a:t>Heian</a:t>
            </a:r>
            <a:r>
              <a:rPr lang="en-US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Japan" pitchFamily="34" charset="0"/>
              </a:rPr>
              <a:t> Court Dress</a:t>
            </a:r>
            <a:r>
              <a:rPr lang="en-US" sz="36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Japan" pitchFamily="34" charset="0"/>
              </a:rPr>
              <a:t/>
            </a:r>
            <a:br>
              <a:rPr lang="en-US" sz="36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Japan" pitchFamily="34" charset="0"/>
              </a:rPr>
            </a:br>
            <a:endParaRPr lang="en-US" dirty="0"/>
          </a:p>
        </p:txBody>
      </p:sp>
      <p:pic>
        <p:nvPicPr>
          <p:cNvPr id="54275" name="Picture 10" descr="Heian Ct Lady - colo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133600"/>
            <a:ext cx="4205288" cy="4191000"/>
          </a:xfrm>
          <a:noFill/>
          <a:ln>
            <a:solidFill>
              <a:srgbClr val="694623"/>
            </a:solidFill>
            <a:miter lim="800000"/>
            <a:headEnd/>
            <a:tailEnd/>
          </a:ln>
        </p:spPr>
      </p:pic>
      <p:pic>
        <p:nvPicPr>
          <p:cNvPr id="54276" name="Picture 11" descr="Man's Heian Ct Dress"/>
          <p:cNvPicPr>
            <a:picLocks noChangeAspect="1" noChangeArrowheads="1"/>
          </p:cNvPicPr>
          <p:nvPr/>
        </p:nvPicPr>
        <p:blipFill>
          <a:blip r:embed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1600200"/>
            <a:ext cx="2952750" cy="4724400"/>
          </a:xfrm>
          <a:prstGeom prst="rect">
            <a:avLst/>
          </a:prstGeom>
          <a:noFill/>
          <a:ln w="9525">
            <a:solidFill>
              <a:srgbClr val="69462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6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Strange Beauty Tricks of the Heian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Blackened teeth using dyes</a:t>
            </a:r>
          </a:p>
          <a:p>
            <a:r>
              <a:rPr lang="en-US" smtClean="0"/>
              <a:t>Chalky-white faces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 eyebrows painted high on</a:t>
            </a:r>
          </a:p>
          <a:p>
            <a:pPr marL="0" indent="0">
              <a:buNone/>
            </a:pPr>
            <a:r>
              <a:rPr lang="en-US" dirty="0" smtClean="0"/>
              <a:t>foreheads</a:t>
            </a:r>
          </a:p>
          <a:p>
            <a:r>
              <a:rPr lang="en-US" dirty="0" smtClean="0"/>
              <a:t>Pointed beards</a:t>
            </a:r>
            <a:endParaRPr lang="en-US" dirty="0"/>
          </a:p>
        </p:txBody>
      </p:sp>
      <p:pic>
        <p:nvPicPr>
          <p:cNvPr id="1026" name="Picture 2" descr="https://encrypted-tbn1.gstatic.com/images?q=tbn:ANd9GcTZCnV7R518Mpt8Zf0O2We7Ky7zmV_kzMH8pZWRv-sSnlIXYgP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85900"/>
            <a:ext cx="4000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SERUUExQUFRUWGBgaFxgXGBcYGhgZGBoZGBgYGBgcGyYfFxkjGhoYHy8gJCcpLCwsGB4xNTAqNScrLCkBCQoKDgwOGg8PGiwkHCUpLCwpLCwqKSksKSkpLCwsLCksLCwpKSwpLCwpLCksLCwsLCwsLCksLCwsLCwsLCwsLP/AABEIAQcAvwMBIgACEQEDEQH/xAAbAAABBQEBAAAAAAAAAAAAAAABAAIDBAUGB//EAEIQAAEDAgMFBQYFAgQEBwAAAAEAAhEDIRIxQQRRYXHwBSKBkaEGEzKxwdEjQlLh8QdyFDNikkOCorIVU2NzwtLi/8QAGgEAAgMBAQAAAAAAAAAAAAAAAAECAwQFBv/EACURAAICAgEFAAMAAwAAAAAAAAABAhEDITEEEiJBURMyYSORof/aAAwDAQACEQMRAD8A0jnPWmfWikJsZ66+iBf19rdWRa6xF/Pd4dWXl3ZuIhTm+p+l/v5IMM5evDz6HFOc6L7j9E0u45dcz+yVgc/7Z7W6lstRpB/FcxoOVmzUdhtfJo8eK4Ls9uMYTOEHENCCdWuNhJAsc4zXV/1J7Rxu2ejin3bHudckh9So63+1rct4XM7JScW4SA4E2AME74Ph8J4WXdwx7cSMeR3Oi2WlrgC6w/PB0NveDNruOdtQrAouDg3OXQAIe08Rk1xO8EGyds9aXNg5WOYwj9OGCWg5RDm3GSe2lDrDCCbhkAGBmWuJpungdMk7t0TSO2/pl2MX1KlZ4OGl3WAgxjdnGIS2GwLE5r00LA9iuzPc7HTBEOeDUdYDvPvkMu7hXQNzWWbtmqCqInFID9054TfNVMkA9ZJ2JI2SACixiLkAjvSPzTENc0EEFZ9SmWG5kEwJEjzF25azpdaQUW0UZaRvSGihVD5sGkczlAuLWjnqqlbZXkScEgktMSRw0IJ1VxrGOsbnUgkOGkmPruS/ww366km/Mnq6bZI5LtDY3tDSRcDOphJkWDpa6QTc58l5j7UeyxBx0xUeXGXOccVzeSYbFyMxpmvbO1exA9oIDZaNZOs2i8+a4/tns0OdBY528RijfOE4xbgrMeV45WjLlhZ4wxhxYTnMZj55aZytXYewBUkDHWcM20RLW/3VXQ0WGkzGd1qe0fs6WzUY0d3Dia2IDQLugEEDi5rdLlc3X2yo6JNtGwA0cmi0eG5daM/yK4mOqez3UDn5cuo4hHDz66+SDqfPz66KcWxNt3Hr9wvLJnREBlfrr6IPbuBNrRrHz/hLCNx8P46smtbMDUmJ5m1o6smwPNvbMh+31WsI7pa0CbktaARO/FiGeih2OqHAtIIdlYAv4Y2G1W+o7wnkou2DO1V3kHCatQYhBE4zPA2GVtFYbQxgSMQaBN3GAB+oDHTyyIcF3Uqgl/DHfkyRtIOILjIF5biJGQgujHTjO4cLBXuzdn969rfeAYnNYHEAnvGHEvYRMNn4wFlurOEGcUauvG4Csw30F/RbXs0BV2yg0hpJqgTLHjMmZbDict+qdEl8PaHbQxgwlwEQNJyjIckh2pSkd8CTGoudLjNVaPYzABw3ADeeMXM81HU9nWkNh7pabYgHSN2ix6fJto2sQI3hNLslh7Fs9WgA3MSLyCDOdj1w37OzVcbQSMJ1G47rdZKLr0FUSOSA+Y+aPl/CbXqhrZcQANSVGrEOhCVlVPaWkHYRicbZC3mVXf7S94gNbEG7nx4ZWMkfdS7WOjeJTCLLFp+0bon3ep/MfqOXqpti9omv+JpZlEkEG17jdfOMku1hsn2+kAcRBiQSQT3YjOL4fPWyhGzgh3u3nMyMUwTnBmWkbvRaLagdqD5clRrbIAfhBGe4g8LZcyot0SQ40hHenx+fyVTtDZGubY3/ACtzEjWDkfLRTU6bBbAQCdRIOUZTuVgOgENadIAht/l0EwZxu2dmESHhgM97vA5xMYgTlqHg3zXn3tf7MUww1Wd1xIJzuCSZgiJkj/iOPzXtW27AHyXNGVoc4Xi8wYPkVy1fZhlhFN2sEAkySLNdTe6xF4d6K3HJxejNkx6HTbqU8nu/b+epUYF/Hj1/KeRIOXX0XLLAtJOhjl47+rK1QaZtYg5kWEGZ63qk0C3XX7qwPhfhcR3HmQbjumfHPz4KUUrCzxmiSS5wddxdM94H+5sTF84+Svtrhre8yIiHtl7YEjuvBxMBnIGLCyztjoDOZ1teMrHD3mTfvCRfKy1KdUziBcSblwk66vp3/wB7LLvv1ZiiJlUEy0knmHG0ASRgfoTedF0PsnXH+P2YyMWPIh2I90371O2v5jl4rmnNx4bMdIz/AAy6RaO65rt2YnmtX2BpR2hs5M/EYtqGmwMRuRWmTXJ7oEUoRGawG4GEZFPa0C0BMBUqiDA58fsubq0alepiF8JAk2a2Jm15va3HiukcgmmIx9m9m6YJdUmo43n4RMfpH1laDez6YEBjY/tHWinIQcEm7GQ/4Fn6G3/0jkoanY9IiPdgcpG7jwCupIAzG9mFvwOOUQRHHMaq2aZc3vCDwPrIyUxKDVBjMwF0nvlpi2KCfpKsta+PiGmTdNdVPUohwgjqyqVGls3LQcjYjTeLfynYyd9MnN30VPa9laB3cM6AxGYk3Pe09FOaLXZuJEZYomQdwuogKbbjBaRNiRvvxsgKOcw9ddZoONjnpv8Ap1cozwJ38Pv/ADvTMBgjrTrwKwWVBY0C/jrrKdWf+BX/ANNKob/2ulRu0ztfXiPum9otcaFaMX+VV1iRh4qyHIjx3ZKcxm0g2cDBsNMRDSeEg+YWm0uEkvpOd/6mKm/P9VpN5+I+Cy9nrgd0g8xfwLT3XDyyWrs21tAMOtua7Bu/I8Fp5A716CRhgTe5dDQ6lUMx8LqdUEd4giWu4mJ3rY9g+znntHZ3Gk8NBc6SyPhYToIzjzCw37MXfkJM2ikwzJn4mOg3kLa9j6nu9rpEl1OzwC5ha0PcCJcS4yAIPkI1UL1ouSPbpsj5LjPaD2yOyauqucYaAAB3YDiXQRnpnc5LZ7J9omVqbHgHC8kAxERo7QLG4urNaaujZBRTQjjE4dYnwuFUMKdKa0JyYhFyZKJKQQwE0psp4TSEmMBCGFOKaCoMaHgppCTWpJiI3mFXc8iYZYRkQOauOFlQFN/5Xg3/ADCeEWII9UySOU2TaC4XHeFnDcep8lKOXDOev5VH34a9j2xhqWflme8wxx+nFX3Otuyy668VRnxfilTM8JdyBpl15p9cAbPX0/Bqn/oI+qiD48Ot/UKfZgCCDq0jwIg352lQg/Ik+DxOgZkNBtcAXga2N90EHwV+iwVM2z3csPvL2BNi17fGd11m09nIvzBBFjAFgdeQIKuDaR8NTEHDIVGB+60mHtFtF35P4YYotVtnpNkYGTf89ZuVvhc2Z4Tqt32F2Jj9sojC2ILoDnPyaSQSQBBn5rAY/wDS9l91aowfFIkOFraTbNdd/Thx/wAcILDLHzD31DFtTbMDLSVB2kWx5PQu1fZDZ9oAxsAIkiLRigHKNwR/8ONKl7ptMe6bAAYSTAvl8UzG/VbcpErBs2pIzuxdpxNc0mSx0A3+G8WN9IvuVzZ4LnP/AOURubM/9U+Sj2o4QSAA90MadSTl5XPgVZoUQ1oaMgAB4JCY9AhNalMJcgIm6bU2gMEuIbz+Q4pu17SKbXPdYAcszAHMm3iuR21lbamvw+8JqNe34XAU7YREwDnmCDmmlYzeb7RMeS2j+I4WIBFrTJgyBp4hNr9o12ifdsy3k3mIsVx3sp7CbTs9X3ry0ZjC2DIMGYNvBdc3Z682Y0Z3dUJnOAWtbAM3srJKKemRi7Ht7aIE1WFon4mnEBrcZhWaPaDXHuh7uOBwHmQAmUNgOIOqOxOaThABDWzaYJJcePorwVMmiYQUuurJIpAIFV61ITMHLMfLLgrKrbRUgjrdmgEedbLRDh7rUElh1AkFvXFtlobJtZey/wAQkOEZEWI8/ooO1NmfTfTqwO6RiAyImAJ5Re2fBNZUIqGf+JBz1sDpmRB00stXWQU4dy9GKHjKmXfea+O/r9grOyvM5i0aA+e/+N6rYuXG3l9PMbk9jzlnM9dcFyL2aTyKq3BWqsLrBzs4gkOicJsbTax46LQpMNgdAe6cJOWL/LrQYtFjG5M9qNkDNurMDYBdIEE/EGuFxfXNQUab2tlrnYYye33lOAdCA4C8C4F13rTSZkSptEtXYm3OEgE2Jo1G5G/wvLbbl2v9MOz42lzgwgCmZJpltyW5Fzic5FhouCY8x/wL7nYYz0Dh8ty9B/pM2NorCWGaYswkxD9SfDXclK+1k413Hp7RwRhIFN2iqGtc45NBPkMuaxmorsOOqTmKduT3CSeYaQP+Yq7Cr7JRwtAIhxku/udd3qfkrASsGMShEtSISCxtSmHZgHI+IyS6+ScWoAJDABZIDrzT9E0hDBAITYTymkXUWOwQU4FIhAIQDpVevG8dclZBUFRtxy6vKYkcTtj31A4uljIwibzJuZB7pzvxKzKNJxY44TjokGTDe6Bu4grZotYw1KNQk3MTOREiIysJ0uVkMqFlWYhr5abSBc6DeMI0XUlHvi4owN002aYIcMQvOXXLTin04GUj7lU+zXENLHZtNv7TDh8/2VtvLrTr0Xn5JxlTNado4L+oOy4dpp1ZMPaLnPEwwbjK2HJZ1Ks+8kXFnjFvFzUp3MZd4H5LtvbDsg7RsxwCXUziAGbhEOHHQxfJcHQaBva4C+B8X5ON/A+S6vTTUsaXwomqdlp20AgEOv8A+7QdviS5oItN13P9LAff18Tw8hjYwuDgJcJEtAE5Zblwr67xGKpUixvTp6mc8V85XpX9LBipVKkvLnOLZcBkzAbECIlxsMir56iwgrkdyodou5rIsTiPJkEf9WFWJUFJuIudb9IPBv8A+sSwmonhE9eiUoOckISUIoFAARISShAxQhKIag4IAEIBEoSojEjFuvskiEADConTO7mpioXm9/DXTd5p0CZxraYqVZfhJLYi4AgAib5xrwN1V7cotYGml8TTigf6SZ3XMkcpWr2jQsXSREWG+ZEcbeQVR3ZOJsz3hOJugMyRI4z55rpxkn5XoySi141bM0VAKzXNECo0jkRBA4W/haNTr7ZdTksRrMNIm5dTfIz0sDwGGZW6XgiR1r14rl9bDtnf0lhdqhNedJ0v9vNZu2+z2z1bupif1N7hyzsb33rScN+fXXiUftuuevusSk07RdX0xtj9j9lYZ93jIP5iSPIHfv8Aou17BaGy1pGEMENECL6AGw4wsajMjPrfHP5rX7Bpw9xv8DZv/qcfNacU3KW2CilwbFathaTuH8DzhSUmACBooawktHGTnk39yFOAtA2JyBYjCjr7W1kYjAOsWnidPFRAlhKJSxSJBkacUSEAMJRRDUsKEFhAQIRhKE0BG4IAJxQCiSESkE7CkkJjXFU61znE7xa3XUq9Cb7oHMT0U/Y06OF2Sk6rc96CGuE/pJM8xw+qjDyQWgEmXSNTGpOmg/5Te6u7NWNF8Pae+MVpz3H5eWShpVu97zK8kf3AXzzmfJda+da9GGuN79mVINVwAj3jJytIGF313ZK12c+aTZzAg8IMfKPXNP7WcHVab2gi5E5F1pt5eMKHYCBUqsFrgi/+7Xfr6rB1q7oKRPGu2VF7BP1nw/f1snhvUddTkk0GL6ZcOo9DvSJ166+y46NJJT5349dQVrdgU/xX/wBjPm7+PArJa7yNvG3XhxW12FUmo6P0fIiPqtGFeYPg1Gt/EJMWaB5kk/IKVqrjaWio9riB8JE2BEAZ5EgyI5KQ7QwTDm/7vpK2UKySUQs6p2i8t/DovJ/1jB6Ouhs/aj8RFWm6mBfGfhAE5nIeaEhklekKX4je62QHtHwwTAcBoQSMtJWgQqW31A6aQd3jExmGyJJ3cJV0oEByGFBOSASSSSVgMISCJCCTZIcAlCQKKBA8UbJBKFJITOJpQ6v3gCA2GzAzEeJv65WTNr2JrSe9ZxiBEjUQeY8LZKTaNhYwA4sOEzMmS38wnPLoqm4FpwuB704ToQJg8Tl9l0lv9XozPx5RH25R92y0kgtc2YsAQIHIfNQB8bSDBhzI5R4ZiBr4qfa3Oe2DMua4AzukWOt9L6KptlS1GprN+cNnxkccgqc8f8bsjFrutGuX9Ry6nhndLHf+OvlkM0OUddZ8rpxy/frqM1wbo2AJBI0Iy9PPL5WW12C78Vw3sBy4jrxCxQbj7/xvHotjsITVBt8DhY8Rp4K/B+4Pg3y0EXE8DkoTsTP0M/2j7KeEiVsEHCoq2zh7S1wxNOYMx4708uy4olJoBlKkG2a0AbgAPkpSmyiSmAY4pIFAlJhQSg1LEiAogIhNTig1IYUQEiEVIQiEC5OhNhAjz5kj/MxH4rkTLSTi5WAtbPVTbRtIdSc0g+8bhAPAkXEcCLcRZTVttY5gBE4rEaiwJ5aeaTNjxNY8OGMEnEJgwTpbcAum5e5KjOo+ouxmJrqOG0tIA3ki4jU8uSxnNDqLiSZmXeEjLl/8VrUtixAlpGYgxrAJtpcnzG5Z9Bk0qgMz3vS5A8xykbkpJOMkmRd6tF6i6Wg7wDaNwNvnPJSD6/brxF1U7MdNJmRkR5deqtAW6v19c156Wma48CYeutFqdjVIqstniEyf0kgRussoNGY5/v1vzVnYHYatN05Pb5O7h/7vmpYH5ob4OvcSkQk4oFdBiRzvtBWZs4dVrfiNcT/cwAEgM0jyMnNU6XtTsbmguqOdiMNc4OBkWhsa94X45pntXRr7W2m3Z2030Q/vklpLocAQGnQAHcTyz5at2Xtgawf4Joc1/dhgAjuknuviS4BSSXsd0difa7ZmtLmbT3WuDSHNdUuQYExi0Oq0exPaantFR1Nl3Na1xMQCHCRa+cjVcE/2PrEVmCnTpU3PBpFxEmHd213E4C4C2p5rt/ZHsg0WkuOJxDWmzYBa0AtEDKR4ZaIajWgt/DoJRSARhViGhGUQEnJcCAmtKeEYSaHYA5CUgiAmIQKL0AiQgDz6n2ecBeXEG7on4dJnW2aLC73XcIhsHEMrm/hnlxumO2x3u4thgCYmGm0l058L8xKudnVg1tyIkwAM7f8A2BHibrqycqt/TLFRbSWtEI2005AbiBgyLAcL7wJ01WfstSald0yA6bic2wdcjujfuWlsrWuqXBi5YNIsfGx+aoupe72mowfCWTvMSQL6fmQu1uvYndb4B2XemDzz58OfqdyvOE9fOOrnKFn9ljCHN/S8gcpsPT5q8Dnu/jf5+dl5/Kqm0ao8DmjrrrNSNEX3GZANovPP91GI68c4/fVPpm4mYk9Hreqk6dkztW1JAIyMEeOSbWpyCMrEeYIVPsGpi2dgObZYebDh+QCvQumyKMbZaAIs5zKjQGuw8O73mGQRqDGUKy7Z3EXrPA3gMbbicNlZr7A1/wATQTvyMf3C6jp9j09W4v7y5+XBxIRZZ3IqUKTXO/CBII71ZxJMbmON3HO4sFq0qDWtDWiALAcE9rICMJNkG7E1Aoygk+ACQmuRzQlIB0oApQgAosB8pGUkFIQkSkAkEUBwXZu2MbSh0SbkQL6ZZGY9FH2fQ/HjMDERr3XEmJ1Az80Nl2VxAgZyDuaQHHfJufUqNpNM2sWGxOkZjiNfArsKKbdPZjcn42tIubXszmuAYHGQYIMER8t3gVmtpN99lhDmuF8xBxZnPvcsjvVuhthLxUkmYBn6cim1KjKm0MI+HA5pjLFOZvGWvDO6hbjpjaUtog2EQ+oBaHA5RmJ8Os5V4Th09T4KhsbvxKski7TB0gQdMrStCRv5cOvsuD1KrIzVD9RmO3huy8PpwyUtN2vXzvl6cVH/AB114JzOPV/XqyoRYb3s3tZxVWEzk9vEHuu8iB5rblclsO1e7e186w4f6DY31ix8AuvHiujil3RRAaEgU4ppTARKcAmzZKUhihAlGUEgQQlCUIgoAEIAXTiUyboaAfCU3QlJAh4cEAmkos8Ew4PPdk2l1NrpAJJxQDpJEjQ5G3AIUa344LsJxi+oNg4EDdb04qXA2o9oAgEuGMTlFweEkx4Ju00sFQMAIbhkBtyRlA4X+S6lpv8ArMtNL+JkxwmtpGYAysM887Sm9o0ga9P4YIdIkyXYcxe1hnyVOpsrg4MHxTMAxbPTWIv/AGplRpY9rHWOIuEE37hFj9EnH3Yd3qvY5v8AnOEiSxuLeCLePppzV0Gd87+v2VUn8VpyJp3gbnQOX8K1eeuuguL1arIzRj4AG/Pq3WicwjTrroJMy0/fcnRbnHXXkspYSU2ZzcGRG8X59bl03ZG046Yk95tjJkxfCbcIXM2V/YNpwPDhduTo1EG/GPqVowSqXa/YM6YoJTIkEEHLxTQtZEf1802UjuRSY0CEkIRDkgFKLShKqbb2qykDJl0WaCJ8ZsMjnuToC2XKKrtIb8Ri2v01Kx3dvsLMVSp7oQS4NF2gb3R/2hR7F7WbET3K1PFMGSQ4nm8YimotgbLdqn4WVCDww/8AcQp6FQumWublnhM+RKqUO16TwC2qwgmBDhnu58Fda5JqgFCCcQgEqEedB5aQ1hJAIIgQSJvPn5HgrFLbcT2OLpi1oAOKDHr1Cb2c4tdD+7ctvnYzJ4G/mckv8I19WoA6BAJjj3nX5zvi660mrp/OTHFOrX3gl2jbG+9Dm3hpkj8x3b8p6Czu09rLqlF4a3umw1IIIIPpyVo7KTV92XeMXIiRbnIPiqftDSDHMaJIeQQTFr3Hp6lKoKq5Bubtvi/+kgH47cMyacmbXl0zxBz8NytOsZjorND42qAfyEznNzHXErUF+ufHqSuL1usrNGHcQtdbh9/BJrjGXz6/lMI5xb5/JLF9fOI65rGy4l5C548E4PIi3X8fXJR4+t3XQRNQkddfzkkM2uzO28EMcJZvzwyfOJ0vHLLco1muEscHA6jxHzXEiuR+6kNUzLXOaRcFpib67/Gcjda49Qq8iNHapQuRHbNb/wAw+Ib55cp5G6j2jtGq6Je8RBs6L+Fo+ys/ND6Gzq9o21lO73tbzN/AZrN2j2opiQwOeb3ghojQyJnO0LngYv55T42k5a7tZROo0/nrwFlW+pS4X+x0Wtp7ZqvkOcGjcwX8zMeuXFVKdThJ0JJJ8z1kmk303c+HXBMab6mRxuRp1wyWaeSUuWNGX7UbX+EWGbtcTnexw68J8l55su1hr2nQOB8AbrpPbDtEg1HNIgOLANTYiY1AAPouHbV3dddFdvpMdY0Y80/I9D7L7UbTFcO75c0BuIj3YLgfxHD4sQ3jzhaWwdo7U2g6v76o0MIHeAwuuGAyfidJJwETEmVzfs72mGPbVcwPxMLSCA6CABiAdaeY/MVoNazaNpIYBQY+S1pBeJ+GCAYFxc2gArZ+PXBdGVo7fsL26e9zKdZjSagOB1Mi5BcIc0mATGUzcbwuuobQH/CQYzGRHAjMeK8bqbS+zmuqOZScA2SSwQWkhrjaLAydMK9Z7PrN2ikysDBcM2m/I77HI71j6jGo7SJI43aKTqt4BcIEExIF5HC45wVDSa6m+BZ0zETbXmP3TmbSaRaRctEE6YXQb3tBsrNDbcJJqm5EDmNBzBHqtruKqtGKoyfOyoyuTLm3c0tz3yQdOXqoO26jqj6WKBE74FxfK8CfVamxU6bqj5AmcQB0mzhxE6LM7XePfgNksY024uIEDxmPFQtN8DaajdjBUA2i5EBhiYEGT+/O60mVZEg+V1rbH2aaTmj3VOrULMVQugYZMBtOQQLg57s1m7fs7GVBgZ7qHQ5kziEYi+1gAC0W1K5HVw75uaNWNdsaI3Ho9dRmh16XPz9UcQnnH3QxX648Vz0WDtDz+/XmidDHXR+aQMT11/KBOWQ359aeMFNoAGN3pr1fzSaerHKdIz+2iA1tr97deSFuXXlpl6XUdjHjOP38fT0zSDhv6619bpOOXH9vPLjpkgHdb+XL7ZJUApPHrx6gZogdbuV+rIDWPn69cLpB3Q6t+4TECR9Out1ine9DRiOgnwjrzysmjfwvpu8vTPVV+2a+DZ3utcRe2f7fM2Txx7pJDbrZ5p7XbWHVGiRMYnDi699LT66LCNQHhe2uepR2vaMbnOM94nO1jMeigotE28PPznqF6mEe2KRzJS7pWb3Y9W2Ek2MyIFiADEjQgFdRtnuq3uW0mNY8nC4vIY10nuEjEQ0AWJm55rjuxNsLHwPztcw62OW+wIBtuC6jadupgsdRY6k5kEkk4sQi9zmDOQAysFbG3o0Ql4lzaNiq0HYCGy8Y2Ob3sTYI/DcMw6IiLwF1nsHt7sDqM4XTAkSQBLgYmI+JvDVcjQ7SquLq5rOFSnhAM1MWEyBDmjCwXIibrR7IrP2fDtJY73TxhxTYnI2BucTIk53KrywuO6stT3o6bYnj3Ja4RBeHRzItHI+SdsFFppm3xXjOBGh6ySSVM1SbX0rx7aT+FGt2e4DE4WFyZmRMecGfDimdmMa/amSBBq0288Ae86fqCSSk5NxIdqUtHZ7RV93WxO+B7Q0n9DmlxFsyCCcty53taqx+0PLSCMDNDmeYGkJJLmZUnjbf01srOcOGcZa+SaXXGU68o5IJLmIZJPmM+uQSLuWR68h6cUkk1yg9APDrM/RDXrx64CySSHyAnCfTrrgo6jN2762Pz9MkUkcIGOFuuuindeJ/n1SSUb2MTTPr6x148FzH9RO0cGzBgzeTbhMZ+aSS09JvKivJ+jPLgd/GPr9f3TW5Hnnu66CCS9Jwc1FnZ6sbptv8Or+C77sntVtAOL6Yquqe7fi7oImXFhxNd+G4SDEHikkrFFOSTLcT2O7O9n6lalUrNLGtY4NDbjE4jHhbAMACM1Hs22uNI0ge5IdhOU3zIEkCTaYuikpJ3KUXwjRxTP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IUEhQVFRQSFRQUFBUPFBAPFRUUFBQVFRQUFBQXHCYeFxkjGRQUHy8gIycpLCwtFR4xNTAqNSYrLCkBCQoKDgwOGg8PFy4kHSQpKSkpKSksKSkpKSwsKSkpLCkpKSksLCksKSksKSwsKSwpKSwsKSwsKSkpLCkpLCwsKf/AABEIAMIBAwMBIgACEQEDEQH/xAAcAAAABwEBAAAAAAAAAAAAAAAAAQIDBAUGBwj/xABHEAABAwEFBAYFCQUHBQEAAAABAAIRAwQFEiExBiJBcRNRYYGxwQcjMnKRFDNCUnOhstHwJDSCwvFEYmOSk7PSFkNTg6IV/8QAGgEAAgMBAQAAAAAAAAAAAAAAAgMAAQQFBv/EACsRAAICAQQBBAEDBQEAAAAAAAABAhEDBBIhMUETIjJhURQjM0JScZGhBf/aAAwDAQACEQMRAD8Awlb508x4Kwc1QKnzx97yCtnNWSQ0huaiwp5zUkIQkJwI8KXCPCoRiA1ONCAajDVCqFBGAgGo1dlBow5EiVkHGVEdS3huufYFS3jfGE4WajU+QUClbzMokrBLW3XpVfAacA/u6nmSqG0McXZye1xkqS+8c8uSX8oaSCjKK7oilNa7grFlRpSmMaR3qWQZsl+V6R3Xkj6rt5v36LUXZtO2sQ07jzwcd08nFZupSbmo9Wx9SjSYR0i0OYymQSHVHxEaNEgqpqVln7HfTm4W1dMmh51B4Y/zVqXpNNdhDrnqnvY79H32+IVpKqL3dvU+x4RLsovjx5osKMJxrVRBsMXTPRh+7Vvtf5GLnYYujejVv7PW+1/kYhl8WRok38N9vI+KqnBW9/DebyPiqlyweR9ES1fR94eBWuuLRZC1HNnvDwK11znIcEUOypFy79aoJJKC0CTzK/58+95BXLgqc/Pu97yCvCE+XZZGc1JDE65EAhLQgNSgEpGFCxOFKDUYSoUIEGosKXCIqAsSQqu+rx6NuEHfP3DrUi9rxFJn945NHmexY+pXLiS4yTqSjgrBbFlyTjTWNEXp6BHQ5GKmqYxoByshJbVPWnaVpIUIPRhyqiE4Ws5pbLaoAejxKqJZcNqh8tdo7xIy+9TrqtJLA1xksOEE8QNPuy7lnmPzTtUO1zHHqQuNlpmuY5VF8O3m+8FDsl5vbq4n3s07eFoxw6I3ggqmEahik02pilwUukgCQrCt96OT6iqP8T+Rqw63Ho7+arfaD8AQyftZGTL9G83kfFVDiri/tWd6pysI1dES0tl1P3vIrXXOsnWO8zmfwlau5xkij2VItiUEk/rMoJm4VTPNX/fd735K8lUQPr3e9+SusS1yLQTkiUZKACAsUgAihGqIKCUAkhOBQgUIxS3XuyhjS50mN0alLyVPtPbcFLC3WpI/h+krSt0UzMXnbTUqOdw0b2AHJQ3JRSXLUlSFCUScZRJ0ThsTgNFbkkXTGEEbmwUAFZQSAKWKRSjZj1KtyLpjYKUHJLmolZQ8x6sHDE0Z92qq2lWVmGX5oZFoRHUpNAzkf6JL6Zj9BN03QhYRtLNUBAI6lMpFUN02yRHw81b0qqUwkTgVotldpBZw9hY52ItdulrRmQzjrqssKqkWdgw1HkidxoBa/M4pnEBhGQORVxim6ZUujXO2lp2o7jXtLC4ODwOuJBBM5goiVmtl3esrAdbtPfP5rRkrHqIKE2kMg7iQ7dUh1ONcRj/KVqLkfkZ6litoauHojiLd52cAj2TrIgDtTuxrnmsxxe4jA4OBNR4cXYI/7j2gSCZhqyuDfuTNKaUaOh9KOtBIec9Y7MkFn3MKkedmH1zvePkriclT0T613vHxVrK7kjEuhaNqQE5TGaBlovqOwtte0OFAwRIlzG5HTIlG/YS3D+zu7jTPmu2WYbjfdHgE6mLHfkXvOEv2Nto/s1XuAPgU2dk7YP7NW7qbyu8oKen9lbzgFXZ+0jWz1v8ASq/8Vh9qHEVyxwLTTGEtcC0gkB0EHMHML1rUeGgk5AAk8hmV5G2ovf5VbLTaOFaq5zdfYnCz/wCQ1FCNMvdZVSl0qZcQBxSIV9svd2N+I6BHkntjZIR3Oi4ue4mtaC4ZqzqXU08IVlZ7Gp1KxSuFLNJuzrxxJKjnt6bOkEwOUJi79nHPOi6a26gde5TLHczG6BNWsklQt6eN2YyxbGDKRzVi7YwFmma2TKDQpNJ7dCEl55vyF6aro45fWyJZJAy4c1lKtDCdF6BvO6m1G5ZjXguX7W3D0RcfLIclu02qt7WZsuBVaMXTbmp1Nw/WaiTCcY7u55Lp9mElVapKZJSmv/rom3HqVUWWN2V8JGa0tOosdY3Zhaei/IJU1QaLAVVbXfam/JbSwluIvoua05mGh+JwHKBPas+16vdl7ifaTVLXtbhAbvBxnFPVyVKvJH0ObLO9bV/i/EFpVXWTZirZajnPc1zXzBYTMyDmCFOBWXUyUp2gsaajyVO0FJzuia0wS45/wnLv8FcbO7PGngIwgNLSXAvLi1mTaYy0OTnEnM5RlKgWxs1KXN3gtnc9FuHuGqyfuN1Ho0boqPJIc4Tw74Rp8sb1IJHoT/JfqRPOFA+td7x8VaAqosh9Y7mfFWsrsy7Mq6HAU9Z83N94eITAKkWL5yn2vb+IJb6DR6LpDdHIeCUibojWpPgyAQQQVNkKvam0dHY7S/6tGoRxzwmF5FAyHIL1X6RK+C7LY4Egik7Npg5kDzXlQq4csLwEt7cdDoqLYbJIkx1nNYWk2XAdZA+JXSbO7CAOSyayVJI2aWFtskWe+ntIlkD4q7s14NdCo3tdEwYQoWmFzJbWujoKMl5NhZa4Tj7QAqGy29PVrZISUuRlE83oxpzKB2kojiFnLQ4Sm6dnadWp6UBbjJmxst7Mdm0yom0N1NrU3EDUd6q7JSpjTLkryjWBGRQNJO4lKL8nDr9uw0qhHDhy7VWArqO3FyhwLwuX1GwYXa02X1I89nNz4tsrQ62OKce8cFGYUtx6lqEDtB+fUtHRqCBHVxWYpHNX1ndujzSphRJwqLfeit37xzZ4PXOQ5dB9FT/3jmz+ZJn8WFRrL+0b73kqSVc3+7dHveSo5XPQ7wMWg+spc3eC2l0nJYm0O9ZT5u8lsbp0COJUy0dHWEEgnl8EEdAHm2w+27mfFWsqpu/23Ht81aFa5dkQ8FJsA9bS+0Z+MKK1S7r+fo9tWl+NqVLoI9FhGkoLQnwZA5QlEgqsoyPpYe4XTasJjdaDP1S9oK8xQvV23N3GvYLRSa0Oc9hDAeL5GH715bt93VKD+jrU30nj6NVrmHLqn2h2jJHB8sNdCrnoYrRSaOLvAE+S2d71X0xuDPrCrPR/d2Os95+gABzOv3Bbu8LpcQHNEx2LnavKlkS/B1NLj/bb/JibTfVak2menJD9Q4B4GWkaynrrvrp53YcOqcJ7QrmtYWu9qhny8kmlcQBDm08J7MvuSZZMco9cjFjnGXfBJupheYU+2WUtCsdl7qg56lXV43ViyAWT7NDlXBgH2hrZLyAOso27b2ejkaVR+UzGHI6FC/7kGMYi5uA5QAWyeMdap7Zs0K9TEawbkAYyMDmtWNY5cyYrI5/0mjpbSWS0ZMLqT+AqDInqxaKTSe5pjwzCqbJsZRLWtD3PI+rGp1la27dlBSaN5x7HcEvIoJ+1lwlKvcQrfT6SkQepcYvijhquHaV3+02QAHJcO2ypYbVUHaT8ZK0aCVTaM+rS2WUzHpZJ6vimUvEYXaOULpEzorui84RP3Kmswz1+Cuh+pSsgyA4HLovopf8AvHNn8y5tiXR/ROcrRzZ4FZ8nxYZrdoPZb73kqMK72gO4Pe8lRBYF2NXRHtJ36ff5LZXOchyWMtB9ZT7/ACWwul2X6CuJUiyeTKCac4dQQR2Cecrt9o81ayqi7dTzVrK2y7KQ80qfcrZtFnH+NS/3GqvaVY3Cf2mz/bUv9wJM+gkeiAEESC0XwYwIIIIWWE5oOqp752Yo2mn0dZjajODazRVA7Wk7zeYIVyiQNWEnRx2psky7bQ6nTJLKnrG4oJAO7hniBGU5rRWN0hD0lNw1bO/ra5vwIPmqWx3pAElczUJ72zs6Z3jRf1aDdYCqbS1uKAc+pQbx2igEDVIuyo0OY4mXukkk6TwhIpj6NhcVCIU61OzyUS7bY1olHVZ0hJmB2I06j9iZXuIt43eKnAFUf/S9PFn+SO13o6zV8DnS12Yn71ZUrxa7OVQ1JpcE66brp0m7oA8fipVesq4WwdaZqWpTdxQO3m2OWurkVw/btwNsqdgHguw1a8grim1dbFa6x6nQO4ALXoVeR/4M2rf7dFTKN1TkiAnhKcNONfgu2cofsAlwViXKLY6eHXVPYkmXLGxQ5K6V6JfZtHvM/C5cyldP9EQ9XaPfb+FKmvawjVbQey33vIqjV5tH7LefkqIFc5djfBEth36ff5LY3WN0clkawmpTy0xeS2F1u3Ry4I4qwWyYWIIyAgi2lWeb7uOZ5qzxKqu/irDEt0+ykSWPVns8f2qzfb0v9xqpmuVvs3PyqzR/56X+41JkuGEj0WgggmIyAQQQULAUSBRFCRGM9J9CaFF31ahH+Zp/Jc3qWggLsO19g6WyVWgSWjGObTPhK5EaQIWDUcSOrpHcaINJhccR46JZxBwIOiiXpan0mgsAMagkjLsUGz7WgxibGcdeaCOKUlaRqc4xdM0pv97RGc96csm09q0DRHeCqqjtBScJJ+EFWFh2msrSMR78iheN/wBod/Y7e1Oo7DUqe0cvdUex28tMSrK9NpbLUp7tRs9uSzPy2m87jwSOogoVGT8Fb0jVUb1nipLLXKzdnBMKys8g5oWkSy7aJBXIat2GraKxJhoe+XHIe0cua69Qdurl20lMU67qbTkz2u17t55PbJWrRtqTS7Zk1KVJvogWprGkNp5tblP1jqTyVbaNRzUuVCr6jmurBVwc6fJPCPEkEoSqLHGldP8ARMfVV/tB9zQuWgrqnol+Yrfa8fcalZeIMLyae/vZHveRVMFc3+7dbz8lSrnIZ4I1od6yn/F8Mlrbr0Cx9r+dp8neS191jdCMFk8jtQTbmhGpRR5xsJU8OVdY3ZKYCujLsBEgOV1smZttl+3pfjCoAVe7G/v1l+3p/iCXPphrs9HIIISrMoEJRSiVWWGUhxSpSHIWwkhLyuQ3/dnye0VKcbsyzta7MfDMdy624rObY3D8opBzB62nJb/eHFv3ZLPmjuRpwZNkuTlNspSCFlrXcwLst133LYVW9x4g5EHjKjPswdqPgs+PK4dHTcYy4l0ZL/p6tBADTx1jRON2YtLgIa2AcsxxWoFHDpPipNnouPE/etH6qRX6XD9mPfsrVk4oz14mexXV2XIKTRlnxK1lnsQjSeaRWsWuSRk1EpKilihH4kex08gpraHFMU24UVptoHFZ1bYwkWq8AxrnHRok92a5dbLSX1HvOr3Fx7zK6ZtHc2C561ocZfVdRDAPoMNdgP8AEYPcVywmSuppcW1Wc7UZVJ0gpUWt7Q5qQTmo1T2hzW5GRslyjBSUaoIUCuseiZv7NU7ap/AxcmC696KG/sZPXVf9waEnN8CF9f8A7LefkqaVcX/o3n5Kmlc4auiHafnWcneS2N0+yFjbQfWM5HxC2F2NIA5I0UyzLESSaaCgNnmqyFTGlQrNopQculIFdDrXLQ7E526y/bM8Vmw5aLYQzeFk+2b90pU/iy12ej0RRByEoBQJREoiUklQlCsSQ5yIlZjazbqjYgGuOKq4GGDOB1ujTkp30FRonOTFSqBqQOZAXA7+9I9qtJdNU02zkyl6sYZ4kZzpxWZr2x8+0S4H6Rc490pywN9g7jte290UoNem5gcPnG4mjEPrAT7XYsrZHtPFc9l2CTnNQAz9GWkyB1kDVSrPtM6k4NcMTeBGRCz5dE63RNmDVKPtkdLosb2KfSot6gsO29SAHcD1J9m0ZAylc1wfg3qaNtVe1oVNb71a2c1mrRfdR3GFCw4jJJKtYvyBLIvBbVr4k5JVjaXGXKvpUwMzAA4lLdfMZM+P5LRjwSyOsaEzyqHM2WG1V91vkZsu6aL3MOkPYWvDxDpzBOUR3rGMupxjDmSdOP60V1TqtqF2N7sgTujG6exv5BIuig17XGo9rTozpSWUyYkhzgDHD4EartY8HpQ2y5f0cueTfK0qRnrTZywwVBqe0Oa0l82VkN6Ml0Ma4yC2HEb7RObhpms24bw5oKplpkoJQSQUoIRoAF2L0VgfIR9rV/FC48F2T0YMiws7X1T/APZSc3wIW9/nJnPyVI4q5v8APscz4KkeVz0NRFqn1reR8QtjdTcgsdPrR7p8VrbsMAZoymWxQTRKCgujzVZ1JlRaGifxLpSKTHAVYXPezrPWp1mAF1Nwc0Pkie2OCqQ5LD0DVqizpJ9NVs/8dAcm1P8Akm3ema28BQH/AK3n+dc66REaqH00WdBd6ZLd/gf6Tv8AmmnemO38DQ/0T/zWBNVI6REsaJZv2+l+8Dq6iG9Yome44zmsrb70qVsTnEvc52Ivgl2Q0k5gdyFmw9GRhOoOIgaTwnTjn2KNeTiXk51TABIMcBlujOOtOhFR8CZOxoWYvAfBwk4Z3Wgka5eKMMDcRD8YgCWiJGsOxZgyn+i3TgcHNZJkvDYJEkYTnAJPeoFeuTMjdyyGQ015pitgukFTfLifCeKj25u8FLoU4Caqsl7U/ItuMGDuVGuu9mKk3kkOsZ4J25x6toTtqtbaYk/rkvNNNzaR11SjyV7qLhwTL7zDdBJUa1Xm6pkMh96jOAaJP9V19P8A+ffuyf6MGXVpcQJFS1ufm45DgNPgh0s03EZbzWjtlrifAKPYak1WT7LiW/5gR5o6J0Y4w3ESYGKDETHFdSKUFtgqRjdydydk67rKRUp8Q8OAcODsDsuwgwlWR+JtUOObm4wT9Zpn4kOcksDqWsOpv0I9l3UWng4fFPXLZqdS0UWVXYaTqjQ92kNnWdBz7VEu2Ql0Lsq/J+mNN3Qh2EVBBEzDh1xOXVqsxbrN0dWR7LpiOEg5LePsbAKzWB7gHvp4A4vFEY3YcDz7RIAcTJmE1fFGzOpOaynhqNlrsnCDDS2qMWmchwGsSIlZsnPKQxMwqMJ59jcBMZdYzCahZmqHphhdp9G7f2Gj2l/4yuLtXavR2z9ho9od+JyRn+IRM2j+h3+AVG4q62iObO/wCpHrAhqI+H1g5eYWsuw5BZHH61vLqnitbdjshn4IvALJ7nZoInDNBUUebqJyTibojJLK6rFBygCko5VEFSiJRSiKhbYHOT1ipYiTEhgxGOAHE9majuUuy42tOW7UEHhLZ6+aKPLBY++0ktDYxGMFPDiEAuJIw/SOep0VeynmR9IaDtHBW1io5SHODi4BriBDBHtOGpmeCrxT3mzvMn6JInzCaq8CyPingJngP1Kbc7ONcXWpVpDQQWCMPtQS7OScp4RA7kdootDmBpB3cRiMidBPFMjy0Cwwmy6HtlOJHRyU/JDfFxQEHtdl1/8AsBjYbmfBVdas55lxn9cElrFIpNbI6TEAZwkDU8BiOQHWUvDp8eFWHPNLJwFRs7jGBpcTMACZwiT8AmLPaJJD82OHDh9VzeXmrS6b3FmxDom9K6WGs9znFjHHewM0BjjxyUOvRphzmwabmyMt9hjSOLZ+CJzcnT6BUUkIstYAFrhLD1atPBze3xR16WE5ODgcwR1do4HrCtrRs50D6eI9M4dG6tTYx7W0w8Ahj6mh1zjQFSdpD0hZhoUmYcjUszDSpOa/2GunRw6yc5CimrW0lFfVqdFUe1oBYcMtdJad0HuOeqVQaOiqkCIdTOecA4xEqfZrmL7Z0Nq9QYGIbsw1ogNcThzGc9iYbQh1dlM46bXg9IchgplxBI7epGpLwC0WFz1rP0FRtR9enUBDmmgA9tQZYW1Bo2HAEFN17RUIBe6WkgvdSMguaC1pJ4EAwMhkpliuFlSjXqNqPZSDGkFwwMqVse7SaDm6J4cSqt9hLcQD2ZTiaH4TlwgxJS1KLkw+kSqlIv3mlroAnLC7tLmcT1kSq23XOHND2QCZkcJ6uw8e1aKxXObLWpGuxlaaYqGk1znBgqZU3V4GTc5gdSO12aarzTY1lF4aHbxdSaSAcQJ3gBIOhjkgk4y4/wClq1yjBupkGCIPau07An9ioe75uWMt+zLWU6jKzg2swB7W5OD6ZiH0nj2tSY6gtdsLVb8mYwEEsEO6xmYJC5+ohUeOR8ZX2Stoj7HM+AVI5XW0f0O/wCpiufEcRXD1jcxpxMcVqrrMx/VZOqYqN5HxC091D9BF4Iy4LUE24IISjzlS0S0EF1WKEoIIKiAQKCChBJUlolg94DujRBBHDsqRY31k5/NqhWEa934gggmR6AY3ah6yoOGfkolm1KCCdDtAMlt0Sm6okFqFDhUPEcxOXUgggzfEkOydeIyoniaYnt5pd5/ODtp05/ytQQS/CGMsLPWcadWXE5N1JP0I8MlY9GDddQkAnEwSQCYLxInqQQS4+Syw2qE3oAcx0dEQcx80tRs1dtJ13Nc6nTc4C0Q5zGEiHviCRkgggn/GgfJzKm4kAHMAZTnCsb0zdTJzJpMJJ1JwjM9ZQQWiHyCfRb2Ss4lkkmbPSBkk5B7gByCi4y2zvDSQHPIOHKRiORjUIIJSCJN/VndNTzO7SoBuZyGAZDqGZUq5Tht9PDlOuHKZbnMaoIJWX+IuPZqdo9Gcz4KjKCC4iNREr+2zv8QtTdOgQQRPojLZBBBCUf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IUEhQVFRQSFRQUFBUPFBAPFRUUFBQVFRQUFBQXHCYeFxkjGRQUHy8gIycpLCwtFR4xNTAqNSYrLCkBCQoKDgwOGg8PFy4kHSQpKSkpKSksKSkpKSwsKSkpLCkpKSksLCksKSksKSwsKSwpKSwsKSwsKSkpLCkpLCwsKf/AABEIAMIBAwMBIgACEQEDEQH/xAAcAAAABwEBAAAAAAAAAAAAAAAAAQIDBAUGBwj/xABHEAABAwEFBAYFCQUHBQEAAAABAAIRAwQFEiExBiJBcRNRYYGxwQcjMnKRFDNCUnOhstHwJDSCwvFEYmOSk7PSFkNTg6IV/8QAGgEAAgMBAQAAAAAAAAAAAAAAAgMAAQQFBv/EACsRAAICAQQBBAEDBQEAAAAAAAABAhEDBBIhMUETIjJhURQjM0JScZGhBf/aAAwDAQACEQMRAD8Awlb508x4Kwc1QKnzx97yCtnNWSQ0huaiwp5zUkIQkJwI8KXCPCoRiA1ONCAajDVCqFBGAgGo1dlBow5EiVkHGVEdS3huufYFS3jfGE4WajU+QUClbzMokrBLW3XpVfAacA/u6nmSqG0McXZye1xkqS+8c8uSX8oaSCjKK7oilNa7grFlRpSmMaR3qWQZsl+V6R3Xkj6rt5v36LUXZtO2sQ07jzwcd08nFZupSbmo9Wx9SjSYR0i0OYymQSHVHxEaNEgqpqVln7HfTm4W1dMmh51B4Y/zVqXpNNdhDrnqnvY79H32+IVpKqL3dvU+x4RLsovjx5osKMJxrVRBsMXTPRh+7Vvtf5GLnYYujejVv7PW+1/kYhl8WRok38N9vI+KqnBW9/DebyPiqlyweR9ES1fR94eBWuuLRZC1HNnvDwK11znIcEUOypFy79aoJJKC0CTzK/58+95BXLgqc/Pu97yCvCE+XZZGc1JDE65EAhLQgNSgEpGFCxOFKDUYSoUIEGosKXCIqAsSQqu+rx6NuEHfP3DrUi9rxFJn945NHmexY+pXLiS4yTqSjgrBbFlyTjTWNEXp6BHQ5GKmqYxoByshJbVPWnaVpIUIPRhyqiE4Ws5pbLaoAejxKqJZcNqh8tdo7xIy+9TrqtJLA1xksOEE8QNPuy7lnmPzTtUO1zHHqQuNlpmuY5VF8O3m+8FDsl5vbq4n3s07eFoxw6I3ggqmEahik02pilwUukgCQrCt96OT6iqP8T+Rqw63Ho7+arfaD8AQyftZGTL9G83kfFVDiri/tWd6pysI1dES0tl1P3vIrXXOsnWO8zmfwlau5xkij2VItiUEk/rMoJm4VTPNX/fd735K8lUQPr3e9+SusS1yLQTkiUZKACAsUgAihGqIKCUAkhOBQgUIxS3XuyhjS50mN0alLyVPtPbcFLC3WpI/h+krSt0UzMXnbTUqOdw0b2AHJQ3JRSXLUlSFCUScZRJ0ThsTgNFbkkXTGEEbmwUAFZQSAKWKRSjZj1KtyLpjYKUHJLmolZQ8x6sHDE0Z92qq2lWVmGX5oZFoRHUpNAzkf6JL6Zj9BN03QhYRtLNUBAI6lMpFUN02yRHw81b0qqUwkTgVotldpBZw9hY52ItdulrRmQzjrqssKqkWdgw1HkidxoBa/M4pnEBhGQORVxim6ZUujXO2lp2o7jXtLC4ODwOuJBBM5goiVmtl3esrAdbtPfP5rRkrHqIKE2kMg7iQ7dUh1ONcRj/KVqLkfkZ6litoauHojiLd52cAj2TrIgDtTuxrnmsxxe4jA4OBNR4cXYI/7j2gSCZhqyuDfuTNKaUaOh9KOtBIec9Y7MkFn3MKkedmH1zvePkriclT0T613vHxVrK7kjEuhaNqQE5TGaBlovqOwtte0OFAwRIlzG5HTIlG/YS3D+zu7jTPmu2WYbjfdHgE6mLHfkXvOEv2Nto/s1XuAPgU2dk7YP7NW7qbyu8oKen9lbzgFXZ+0jWz1v8ASq/8Vh9qHEVyxwLTTGEtcC0gkB0EHMHML1rUeGgk5AAk8hmV5G2ovf5VbLTaOFaq5zdfYnCz/wCQ1FCNMvdZVSl0qZcQBxSIV9svd2N+I6BHkntjZIR3Oi4ue4mtaC4ZqzqXU08IVlZ7Gp1KxSuFLNJuzrxxJKjnt6bOkEwOUJi79nHPOi6a26gde5TLHczG6BNWsklQt6eN2YyxbGDKRzVi7YwFmma2TKDQpNJ7dCEl55vyF6aro45fWyJZJAy4c1lKtDCdF6BvO6m1G5ZjXguX7W3D0RcfLIclu02qt7WZsuBVaMXTbmp1Nw/WaiTCcY7u55Lp9mElVapKZJSmv/rom3HqVUWWN2V8JGa0tOosdY3Zhaei/IJU1QaLAVVbXfam/JbSwluIvoua05mGh+JwHKBPas+16vdl7ifaTVLXtbhAbvBxnFPVyVKvJH0ObLO9bV/i/EFpVXWTZirZajnPc1zXzBYTMyDmCFOBWXUyUp2gsaajyVO0FJzuia0wS45/wnLv8FcbO7PGngIwgNLSXAvLi1mTaYy0OTnEnM5RlKgWxs1KXN3gtnc9FuHuGqyfuN1Ho0boqPJIc4Tw74Rp8sb1IJHoT/JfqRPOFA+td7x8VaAqosh9Y7mfFWsrsy7Mq6HAU9Z83N94eITAKkWL5yn2vb+IJb6DR6LpDdHIeCUibojWpPgyAQQQVNkKvam0dHY7S/6tGoRxzwmF5FAyHIL1X6RK+C7LY4Egik7Npg5kDzXlQq4csLwEt7cdDoqLYbJIkx1nNYWk2XAdZA+JXSbO7CAOSyayVJI2aWFtskWe+ntIlkD4q7s14NdCo3tdEwYQoWmFzJbWujoKMl5NhZa4Tj7QAqGy29PVrZISUuRlE83oxpzKB2kojiFnLQ4Sm6dnadWp6UBbjJmxst7Mdm0yom0N1NrU3EDUd6q7JSpjTLkryjWBGRQNJO4lKL8nDr9uw0qhHDhy7VWArqO3FyhwLwuX1GwYXa02X1I89nNz4tsrQ62OKce8cFGYUtx6lqEDtB+fUtHRqCBHVxWYpHNX1ndujzSphRJwqLfeit37xzZ4PXOQ5dB9FT/3jmz+ZJn8WFRrL+0b73kqSVc3+7dHveSo5XPQ7wMWg+spc3eC2l0nJYm0O9ZT5u8lsbp0COJUy0dHWEEgnl8EEdAHm2w+27mfFWsqpu/23Ht81aFa5dkQ8FJsA9bS+0Z+MKK1S7r+fo9tWl+NqVLoI9FhGkoLQnwZA5QlEgqsoyPpYe4XTasJjdaDP1S9oK8xQvV23N3GvYLRSa0Oc9hDAeL5GH715bt93VKD+jrU30nj6NVrmHLqn2h2jJHB8sNdCrnoYrRSaOLvAE+S2d71X0xuDPrCrPR/d2Os95+gABzOv3Bbu8LpcQHNEx2LnavKlkS/B1NLj/bb/JibTfVak2menJD9Q4B4GWkaynrrvrp53YcOqcJ7QrmtYWu9qhny8kmlcQBDm08J7MvuSZZMco9cjFjnGXfBJupheYU+2WUtCsdl7qg56lXV43ViyAWT7NDlXBgH2hrZLyAOso27b2ejkaVR+UzGHI6FC/7kGMYi5uA5QAWyeMdap7Zs0K9TEawbkAYyMDmtWNY5cyYrI5/0mjpbSWS0ZMLqT+AqDInqxaKTSe5pjwzCqbJsZRLWtD3PI+rGp1la27dlBSaN5x7HcEvIoJ+1lwlKvcQrfT6SkQepcYvijhquHaV3+02QAHJcO2ypYbVUHaT8ZK0aCVTaM+rS2WUzHpZJ6vimUvEYXaOULpEzorui84RP3Kmswz1+Cuh+pSsgyA4HLovopf8AvHNn8y5tiXR/ROcrRzZ4FZ8nxYZrdoPZb73kqMK72gO4Pe8lRBYF2NXRHtJ36ff5LZXOchyWMtB9ZT7/ACWwul2X6CuJUiyeTKCac4dQQR2Cecrt9o81ayqi7dTzVrK2y7KQ80qfcrZtFnH+NS/3GqvaVY3Cf2mz/bUv9wJM+gkeiAEESC0XwYwIIIIWWE5oOqp752Yo2mn0dZjajODazRVA7Wk7zeYIVyiQNWEnRx2psky7bQ6nTJLKnrG4oJAO7hniBGU5rRWN0hD0lNw1bO/ra5vwIPmqWx3pAElczUJ72zs6Z3jRf1aDdYCqbS1uKAc+pQbx2igEDVIuyo0OY4mXukkk6TwhIpj6NhcVCIU61OzyUS7bY1olHVZ0hJmB2I06j9iZXuIt43eKnAFUf/S9PFn+SO13o6zV8DnS12Yn71ZUrxa7OVQ1JpcE66brp0m7oA8fipVesq4WwdaZqWpTdxQO3m2OWurkVw/btwNsqdgHguw1a8grim1dbFa6x6nQO4ALXoVeR/4M2rf7dFTKN1TkiAnhKcNONfgu2cofsAlwViXKLY6eHXVPYkmXLGxQ5K6V6JfZtHvM/C5cyldP9EQ9XaPfb+FKmvawjVbQey33vIqjV5tH7LefkqIFc5djfBEth36ff5LY3WN0clkawmpTy0xeS2F1u3Ry4I4qwWyYWIIyAgi2lWeb7uOZ5qzxKqu/irDEt0+ykSWPVns8f2qzfb0v9xqpmuVvs3PyqzR/56X+41JkuGEj0WgggmIyAQQQULAUSBRFCRGM9J9CaFF31ahH+Zp/Jc3qWggLsO19g6WyVWgSWjGObTPhK5EaQIWDUcSOrpHcaINJhccR46JZxBwIOiiXpan0mgsAMagkjLsUGz7WgxibGcdeaCOKUlaRqc4xdM0pv97RGc96csm09q0DRHeCqqjtBScJJ+EFWFh2msrSMR78iheN/wBod/Y7e1Oo7DUqe0cvdUex28tMSrK9NpbLUp7tRs9uSzPy2m87jwSOogoVGT8Fb0jVUb1nipLLXKzdnBMKys8g5oWkSy7aJBXIat2GraKxJhoe+XHIe0cua69Qdurl20lMU67qbTkz2u17t55PbJWrRtqTS7Zk1KVJvogWprGkNp5tblP1jqTyVbaNRzUuVCr6jmurBVwc6fJPCPEkEoSqLHGldP8ARMfVV/tB9zQuWgrqnol+Yrfa8fcalZeIMLyae/vZHveRVMFc3+7dbz8lSrnIZ4I1od6yn/F8Mlrbr0Cx9r+dp8neS191jdCMFk8jtQTbmhGpRR5xsJU8OVdY3ZKYCujLsBEgOV1smZttl+3pfjCoAVe7G/v1l+3p/iCXPphrs9HIIISrMoEJRSiVWWGUhxSpSHIWwkhLyuQ3/dnye0VKcbsyzta7MfDMdy624rObY3D8opBzB62nJb/eHFv3ZLPmjuRpwZNkuTlNspSCFlrXcwLst133LYVW9x4g5EHjKjPswdqPgs+PK4dHTcYy4l0ZL/p6tBADTx1jRON2YtLgIa2AcsxxWoFHDpPipNnouPE/etH6qRX6XD9mPfsrVk4oz14mexXV2XIKTRlnxK1lnsQjSeaRWsWuSRk1EpKilihH4kex08gpraHFMU24UVptoHFZ1bYwkWq8AxrnHRok92a5dbLSX1HvOr3Fx7zK6ZtHc2C561ocZfVdRDAPoMNdgP8AEYPcVywmSuppcW1Wc7UZVJ0gpUWt7Q5qQTmo1T2hzW5GRslyjBSUaoIUCuseiZv7NU7ap/AxcmC696KG/sZPXVf9waEnN8CF9f8A7LefkqaVcX/o3n5Kmlc4auiHafnWcneS2N0+yFjbQfWM5HxC2F2NIA5I0UyzLESSaaCgNnmqyFTGlQrNopQculIFdDrXLQ7E526y/bM8Vmw5aLYQzeFk+2b90pU/iy12ej0RRByEoBQJREoiUklQlCsSQ5yIlZjazbqjYgGuOKq4GGDOB1ujTkp30FRonOTFSqBqQOZAXA7+9I9qtJdNU02zkyl6sYZ4kZzpxWZr2x8+0S4H6Rc490pywN9g7jte290UoNem5gcPnG4mjEPrAT7XYsrZHtPFc9l2CTnNQAz9GWkyB1kDVSrPtM6k4NcMTeBGRCz5dE63RNmDVKPtkdLosb2KfSot6gsO29SAHcD1J9m0ZAylc1wfg3qaNtVe1oVNb71a2c1mrRfdR3GFCw4jJJKtYvyBLIvBbVr4k5JVjaXGXKvpUwMzAA4lLdfMZM+P5LRjwSyOsaEzyqHM2WG1V91vkZsu6aL3MOkPYWvDxDpzBOUR3rGMupxjDmSdOP60V1TqtqF2N7sgTujG6exv5BIuig17XGo9rTozpSWUyYkhzgDHD4EartY8HpQ2y5f0cueTfK0qRnrTZywwVBqe0Oa0l82VkN6Ml0Ma4yC2HEb7RObhpms24bw5oKplpkoJQSQUoIRoAF2L0VgfIR9rV/FC48F2T0YMiws7X1T/APZSc3wIW9/nJnPyVI4q5v8APscz4KkeVz0NRFqn1reR8QtjdTcgsdPrR7p8VrbsMAZoymWxQTRKCgujzVZ1JlRaGifxLpSKTHAVYXPezrPWp1mAF1Nwc0Pkie2OCqQ5LD0DVqizpJ9NVs/8dAcm1P8Akm3ema28BQH/AK3n+dc66REaqH00WdBd6ZLd/gf6Tv8AmmnemO38DQ/0T/zWBNVI6REsaJZv2+l+8Dq6iG9Yome44zmsrb70qVsTnEvc52Ivgl2Q0k5gdyFmw9GRhOoOIgaTwnTjn2KNeTiXk51TABIMcBlujOOtOhFR8CZOxoWYvAfBwk4Z3Wgka5eKMMDcRD8YgCWiJGsOxZgyn+i3TgcHNZJkvDYJEkYTnAJPeoFeuTMjdyyGQ015pitgukFTfLifCeKj25u8FLoU4Caqsl7U/ItuMGDuVGuu9mKk3kkOsZ4J25x6toTtqtbaYk/rkvNNNzaR11SjyV7qLhwTL7zDdBJUa1Xm6pkMh96jOAaJP9V19P8A+ffuyf6MGXVpcQJFS1ufm45DgNPgh0s03EZbzWjtlrifAKPYak1WT7LiW/5gR5o6J0Y4w3ESYGKDETHFdSKUFtgqRjdydydk67rKRUp8Q8OAcODsDsuwgwlWR+JtUOObm4wT9Zpn4kOcksDqWsOpv0I9l3UWng4fFPXLZqdS0UWVXYaTqjQ92kNnWdBz7VEu2Ql0Lsq/J+mNN3Qh2EVBBEzDh1xOXVqsxbrN0dWR7LpiOEg5LePsbAKzWB7gHvp4A4vFEY3YcDz7RIAcTJmE1fFGzOpOaynhqNlrsnCDDS2qMWmchwGsSIlZsnPKQxMwqMJ59jcBMZdYzCahZmqHphhdp9G7f2Gj2l/4yuLtXavR2z9ho9od+JyRn+IRM2j+h3+AVG4q62iObO/wCpHrAhqI+H1g5eYWsuw5BZHH61vLqnitbdjshn4IvALJ7nZoInDNBUUebqJyTibojJLK6rFBygCko5VEFSiJRSiKhbYHOT1ipYiTEhgxGOAHE9majuUuy42tOW7UEHhLZ6+aKPLBY++0ktDYxGMFPDiEAuJIw/SOep0VeynmR9IaDtHBW1io5SHODi4BriBDBHtOGpmeCrxT3mzvMn6JInzCaq8CyPingJngP1Kbc7ONcXWpVpDQQWCMPtQS7OScp4RA7kdootDmBpB3cRiMidBPFMjy0Cwwmy6HtlOJHRyU/JDfFxQEHtdl1/8AsBjYbmfBVdas55lxn9cElrFIpNbI6TEAZwkDU8BiOQHWUvDp8eFWHPNLJwFRs7jGBpcTMACZwiT8AmLPaJJD82OHDh9VzeXmrS6b3FmxDom9K6WGs9znFjHHewM0BjjxyUOvRphzmwabmyMt9hjSOLZ+CJzcnT6BUUkIstYAFrhLD1atPBze3xR16WE5ODgcwR1do4HrCtrRs50D6eI9M4dG6tTYx7W0w8Ahj6mh1zjQFSdpD0hZhoUmYcjUszDSpOa/2GunRw6yc5CimrW0lFfVqdFUe1oBYcMtdJad0HuOeqVQaOiqkCIdTOecA4xEqfZrmL7Z0Nq9QYGIbsw1ogNcThzGc9iYbQh1dlM46bXg9IchgplxBI7epGpLwC0WFz1rP0FRtR9enUBDmmgA9tQZYW1Bo2HAEFN17RUIBe6WkgvdSMguaC1pJ4EAwMhkpliuFlSjXqNqPZSDGkFwwMqVse7SaDm6J4cSqt9hLcQD2ZTiaH4TlwgxJS1KLkw+kSqlIv3mlroAnLC7tLmcT1kSq23XOHND2QCZkcJ6uw8e1aKxXObLWpGuxlaaYqGk1znBgqZU3V4GTc5gdSO12aarzTY1lF4aHbxdSaSAcQJ3gBIOhjkgk4y4/wClq1yjBupkGCIPau07An9ioe75uWMt+zLWU6jKzg2swB7W5OD6ZiH0nj2tSY6gtdsLVb8mYwEEsEO6xmYJC5+ohUeOR8ZX2Stoj7HM+AVI5XW0f0O/wCpiufEcRXD1jcxpxMcVqrrMx/VZOqYqN5HxC091D9BF4Iy4LUE24IISjzlS0S0EF1WKEoIIKiAQKCChBJUlolg94DujRBBHDsqRY31k5/NqhWEa934gggmR6AY3ah6yoOGfkolm1KCCdDtAMlt0Sm6okFqFDhUPEcxOXUgggzfEkOydeIyoniaYnt5pd5/ODtp05/ytQQS/CGMsLPWcadWXE5N1JP0I8MlY9GDddQkAnEwSQCYLxInqQQS4+Syw2qE3oAcx0dEQcx80tRs1dtJ13Nc6nTc4C0Q5zGEiHviCRkgggn/GgfJzKm4kAHMAZTnCsb0zdTJzJpMJJ1JwjM9ZQQWiHyCfRb2Ss4lkkmbPSBkk5B7gByCi4y2zvDSQHPIOHKRiORjUIIJSCJN/VndNTzO7SoBuZyGAZDqGZUq5Tht9PDlOuHKZbnMaoIJWX+IuPZqdo9Gcz4KjKCC4iNREr+2zv8QtTdOgQQRPojLZBBBCUf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80975" y="-12192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xQTEhQUEhQVFhQXGB4YFxQXGBgXFBoXFBccGBcYFxcYHCggGBolHBcXIjEhJSkrLi4uFx8zODMsNygtLisBCgoKDg0OGxAQGywkHCQsLCwsLCwsLCwsLCwsLCwsLCwsLCwsLCwsLCwsLCwsLCwsLCwsLCwsLCwsLCwsLCwsLP/AABEIARoAswMBIgACEQEDEQH/xAAcAAACAwEBAQEAAAAAAAAAAAACAwEEBQAGBwj/xABHEAABAgMDCgMFBAYJBQEAAAABAAIDESEEMUEFEiJRYXGBkbHBE6HwBjKy0eFCYnLxByMzUpLCFkNTc4KTosPTFzRUVdIU/8QAGQEAAwEBAQAAAAAAAAAAAAAAAAECAwQF/8QAIhEBAQACAgMAAwEBAQAAAAAAAAECESExAxJBIjJRYRNx/9oADAMBAAIRAxEAPwD3UJ6d4u9JmbyleLJedjG1o3OreoDikxHklTvT0NnF5legMUyv6odyS6exLQMa71wUNeRiUtS28pA4OqjE0iI7Ma58p5rS6WxoJ7L5bG/TBGP7OzQmjDOc53SSvDx3PoXLT6+wFExy+Lf9W7d/ZWX+CJ/yL6b7E+0YtdkZGimFCiEua5mcAJsMpgOMwDxV3wWdiZ7brXHajzyqxt8GchGhVpLPZOZuAqnvdgVncddnsXiFH4p1pA2KUpBTA460LoxrXgheSlOExtQDRGQmIdaFvrcpJF6WgMOMqoNKd55qQia2cwp9aW16yg5ov9FcmWZmiFyXoW2LnUvSYhJkpddRTOi2xg2WX1vXOM8SolVQ4m9MOLzKvqqkAlQLkUNxngloIYwqWsrrUtFTXkjYzX3SsOKuWbRDh2eM+I4MYIbpudcM4EAaySTIAXr83Q20Xrf0g+1r7bF8Ns22eE4hrCCHOcKF7wag3yBuG2a8uG8T6mu3w4es5Z5XaAlObPBMIW5k/wBkLbGkWWZ4acXyh01gPIJG5a5ZYzulJb085maqSX6S9g8pPtVggRoo0y0tJ/eMNxZn8c2e+a+PR/0a29onmQz90RGzOwTkPNfcvZ+xCBZbPBbXw4TWki4uzZudxJJ4rn8nkwynF2qY2dmuYROi68qxIoDCXLZ/F7LkhcZhMZDXPZsS1dGWGUU5uCkNKkDUnCAIZ+ScwS3qBtF6NmKchVfgAloUqLO7RClXqJeaY2klj2j2oscJ5ZFtDGPaZOaZzB4BbHiKC4AYT2yRJDYB9rbCT/3ULmR2U/0ssX/lwv4lvF9fdHIJmfPAI1iOWC32usAFbVC5n5JsP2rsV4jtI2NeejVvZxAuHIKBHKr8S5YrPaqx1Piu/wAqP/xqWe19ln78Q7BZ7Sf9pbrIxTGvKPx/g5eD9qcn2C36Xh2pseUmxYdltAmcPEBhycLqmo1ryJ/Rq9ga6JGa8Tb4jIQOcATJ2a5wkZa5L7exxK8xbITmOc03VlqkZmfl5Kc/JljJ69NfHhjleVbImR7NZQ3wYLAf3zN0Q/4jM8qK86KTEDRCcQa+LohorK4nOnUm7AqpYnEtYdgw5laTdePnuXLe+XTrXQYviS0S0uIMpzzZi4GVZXIbLki2RBnNyi+E2ZHhts8FwaBgHPbnHXXWrMNxMsSCDdLf5ErRyU6QeNs+Y+i08XGTLy8xmDINqxyrG4QLMP5FI9nY2OU7VwZZx/tLYeTjLUjYOi6PaufTCf7MRDflK3cDBHSEh/oo7/2OUP8AMhDpCXoAocSnbRoqyWPw2Bme+JL7cQgvNZ6RAAPJF4dQjBXAqdQJdD2qWiiNwXAi5VcS2uQJZoULoE80Lk9E8pn3KA7YoAGIE8CVICx200ljqyIvT2hImnsia1UpWGk0RtGyiUx2r6Kc4gKpkVg3vApLipDr5DyKrhxJHyVmHMukJnYAlvdPSWPlU3dlXytYvEg+I0HPh51P3mEzcCNcq8xitmBkkkTiGUq5oxlUTO/D8la//LTRMneRlq2eiquF0JnJXziwuIAbsvV60veWEMIa5wkHfuzvIGJTcp5P8GM4ASa7SaNQJ93gZjdJKEQSniN47Lju5dO3cs2yslZFdBieI2I6eOdUPnfnCey+a9hkp0w5xxMhwxHGfJeb9n8+02oMeCyDWV+c6Qnebmr28bJzm+6JgCgFDS6hp5roxwy/aufyZ49RViOrciqVXeXTxvqDQjgU5hKN8s7BPchztil00IcnaTs9FD4IOK4FKXkVYe6a4vNKIHvkoEWYVXJOmnBcQ0LlFlOiFyrf+k8y1uzioduViGynrWlsas9NC3xJKww0wS/CBTAFUJLCB62oc+hpJMn64oYcMvcGDE37r/Lsgj8mwDENLhecBs2uXoLPZ2sGiKm84lRZIYa3NbKQ/Mk7SU+a3xw0i3aD1CiUwJos4Gvqq5lyZFRrK14k4Bw+8K8wqrMiQb/CbuJJHIrSUA13+vW5K443uHMrFGPktpc17QGvZ7shISH2ZaleaiJUlUSlbLI14rRwxxHzCxHNcwkOEpcQdoXpnDHgq1qgB7K369oWOeO+u1ysPPn6KW51UxwzTmnBBnArG1SS7mp8WRXHeEMtyfIMe+6U0AcodhW9Q3fVK9hq2d+iFymB7oXLXVQwGtlNLzSm5tEoNWemgszcjzdyGW1SxpTJGbtHorYyHZQAXm86I3C/z6LJbCmQNoXp7LAzWgaupv8ANaeOc7TnRsd1PkZIigA6nrNEDVa+yNJlLcfJdDPVcbpIWG/1s7KbTNaaKIgp58lzDQIigJvUoIYw1U9cEwKpdwguFEAu9ak2SSDh69fNTkcZ2UbAXEFspkSM6AyurgskNk4gzBFCDhJerDMTf0XnLbD/AFrzrI+Ed5rLyYam1Y344ASNVxA1pYGoIs1SbnMArPgooTOiF4PBCwJUNmBLNFeihKgHRC5XtLFB37kIaaJ7RSaWAs40SWqGm9Q9u1FmgC/qnsLOTIc3cB5mXzXoYeO9ZGRQM2e2XIfNazDfz7LTxIyc5uooHgitOal8WRAvJwF6nw6TdwGAPcq7z0lXdEdU3AYynPYAiY86jMi6Urt9wqE4gAgYCvy7onOoTwHD6qfX/T2hrjgBTWZXbgiBdMUA4mnkhiUAA2DsmM947h5k/JVO9EjwjMnOPl5LzLMsWh8QMYYbZzzQZYa3GczsAXrCvD2kFsV4AqIpl/HMLLz7x1Y18Ul3t6iwOjhrvGzC6dM2cpdzwVkuJMwBt+fJG0zAQQhIy4cqjyK154ZDF0wfL6rFyxC0s40nTYZY+ti2wFXyhZ89hGN43i5GePtjoS6rBACnOEktkQEXcFBGxc0ajcRcgAUgKBei0mnAIzQuS4TqCi5HsWlIMmMEuGNakGQ3ISVQdFIS3XXrnuqgNyVqo28hyLDLA9R+a1S0YrByE6Tnai34fzK3mldHi1pnl2ljQLl00EQm4Xm75ojQK9pADQn1IeihLdFo2ifOZ7pj2ybLcOaF5q3j0+qiw0uNRv6TPZTCdpP4dPqoN49YFBCvfPWOgU75Nams+JkuGXOfm6ZIM5kjAXTkr4Sz9rcO6vOSzkpbBQRo7qcjJC+hnx5UPkjYb9/Wql+CWvxDonr16uUFSTQethQi5X9JgWyEGvO+Y/xfWaTMK3lqHpNONRyqFnlcuXFrWdHBCXDilEbV2KnY0vwX0C5dZ3DNHzXJchnl2G1RPBT4mxQImxVACLeoPFEYlTRBFcgLWT4ma9u+XOndehY8AHZQ8PovFWu0PBh5plNxnSZMmzpquXs4LQ4Z2sAywOqa08dvULKHMGJvPRSbx6uUkqGXk8O/yW3SHG8esPqln3huPUIxed3X8kAOkd3Un5KbTMF49YJUO9+8fCEydQlwhpO3j4QpoWWoWjSO0euqma877Ze0ZsLIcQMDy8llXZoFM6d1brqKsrJN1Xj8eXkymOPdb7D0B6jsjeablRyVafEhQYn9pDDqXVAPcq8AljzE5TV0EOvHqvoqAfW6hQMMpbpevNEcefA3905eNkz8sNpPUQedFkuOC3LazOa8C/N89KXmvPl5ndesvJOdrxEQUSkzCgPKjRrcH3QpUwYpzQuVaDLBRgbUlkRGXVqiEYW1QRCuc71wSoj6pU44hpImASKg6piVDhRepshGbu76Q8ivLzNF6exO0GHWxp8h81fjm9lmtEobh6xUA4KYjlpbxtGkQjPOO3oB9VDRU7h3UQDo75nmZqYV7t46T7ohjN4QM953A9fkiN44pUP33fhb1cpvwz5rxP6W4U7JDdcGR2k8WvbhtIXtgpe0TbMAieKMsfbHTTw+X/l5Jn/GF7FxJ2KzbG5tQQdGYuP4Qt8FBGFTvHyUhVjNTTPyZe2Vy/oXHyPX80T7xtp680qKanaOnoJkQzbMbD3Sx+pKbDqZ1+QumvNvEnEajK7UZL0xNV5/KjZRTqMj26AKc+lY9hkpbRJa8owTrUbUuwxRcugTzQuVbDIZigBVow+aENUwEmk1BI1JhXZhSoQMDJelsP7KGdQA5CR+fBedLV6HJjwYIndXycVp4vpZ9LDfePJDFoCVIFAefBA+tNo5TTvWkw4tkJagohY7+wROQQBQ7z1VS8gTrxxQtbpu/COrlIvHHspaNM7h1KXYGFMS7iFAUxLlXwkR8eB5Gaia60HzafXmoa6YRexERLxxHrkpYaS3jkginHaPkihY8/XJTP2HxDBTy5LIy23Sad44yB/lK2BSe9Z+VxQEXgt8yWnycnZ+OjnbDYagXJiY5lUQFDRZeq9nQnGQooTIVwoFyPUbZ0R9TXEpfiJkc1fL94+RVXP3VU70Z4cmNNFVmnCLTajYG4als5GizY5up3VoPcrCLytfIj9KIPw/Cr8fZZdNGE+cwb+4oe3NSwVHPt3S47w14214ih8pck2FeeA7nsq+6SbFFEED3QddedVMV4ruS4Zk0DU0dE7+2y+ClpDVI9Wrm++d3crmOqNx6hcDp8O/1QZwK6IaHchBUuNOCq9JB4k82eM+iVZ3aI3fRQ2JMMPqrSusww1EjzWdy3YrR0X3Tu6IYN+8dD9UU0qCfd1iY9ck7+0I51/rD81UyoJsd+EnlVW4vrjRV7QJ02EdFpUsJpqnZiqwx7vnvT2vWManwmGS5RDJkuS0GLbptdE/E7qUoONKXJuUJ+LEH33dSkFlVle1LDMJzruT2speOaptarDRSSeyOffOa0clEZxliejWEd1mubRamTYQDc77/wAmHornZXpqRoYc2vPEHWF0ESEpz2oygcaFbXjlEDHdQ7ipJogimieUpN7MpjtIfhPUIs7T4HqEDRpbgeoXNOmNx6hTsz50UlyW4qS5XtOlZjqDYR1knw6F2+fMBKh+6d58nJp97e0eRPzWWPUp00lVpyLt/WR7pwKS81I2DuFpl8I6PVplqnyqlvN3q9MhnOAOsdQlC4esFpYTCe2pE/tH4iuLce6m1j9Y78XUApQdsXPWi9CuFVCiCdEUChV7QaY2UnfrYn43fEVXqTcn5RJ8WL/eO+IqsHO1rC9rObOcpKwyepUazVmd31RCWYhdJa9grCG3O+MrDJoAtywGUKFtHUFy0muU1pQHZzQdY/NA1lTVBZjUjjz+o800Ba7mUlR0GMDIbwPMJiW68b/r2TiKqsfoIB0uB6oQdMbj1aizNLh3SHN0xud/KsMtxcWnOBRGSryTWmiN7Gi4Q0Hbz1KZFEnt2zHfslwLnDf5hTHdRjto/wBVO6JfwL6eKKvF94GeB8lYKREN2/qtMukm2U6O6Y80pzThgesz3TIX2t/YKDeefZafC+sDKZPiOqMOiRDiGSblWRiuls6BV2O1Lly/ZrOl6G50hLuuSITnSC5Gz0o5S/axf7x3xFVzICnopuUz+ti/3jviKrvKm9mZn1VgGiqNvCYNiIFt4oOPFbEMShQz+60Hk0fNefjGTSfunyC9K9uiG7AOZAVydppwaQQdXQ+geCsSqqsJ2BvFOVx5KyxVjdcRNC/3m7z0KeEiM0lwkbhXiR2BTobFtiVKlpHd3+iF7Rnt3Hsi+2dw8yUI98ceyjKHBOojDUuNeEQKAXZ21f8Ai/lCiMP1U9QB5SRQxpO39WgqAJw3DYRyJHZZzH8bP/R9EShiXcR1CiA6YG4dEVo90+sU8eZsUbH1O4dSgtTunSa5vvcOh+qo5etBawNHvOBaDqneeAmeC1t1jspN1ixY2c5zxc5xI3CQHMAHiia41Sg2UhgKcE4uAC5d8tFiC4yF/JcggvoFyZs7Kjz40US/rHfEUjOOpWspEeLFM/6x2H3iqfiCdCl9NAJ2p7d5vSPGGE0RdWnrzRsjIwno1m6Tf4yG917Atmdk2+RmvJQXh0SGCK57N1Hgr1zHGY1F38q0xiMkRmSM+Y1qxCu1qI1LlXY8tcZVo4kYaJHI1Kd4ui+LrWKQoZHBoL9WPJQ4rea+JKFXu3Dq5d9oceyiGJOduHf5qHe8Nx6hQaYxuUzS4jq7VLnKLeTiIA0n/iHwNRQL3DafMz7pVnfpOH3v5Wo2v0jv6gfJEvEMNkcJNGwdEUdwzXT1T5VSIBIzdUvyXZQiBsN5cQG5pJOySnG31FnJzAS4Sul1IWTll03tAqWjzcfopteVQwaBBc6mwAdSsrxiSSTVGfkmtHjj9E5ssShnMXrokSZvCW07R6ksLVRYhsErzzXJMMGXvLkvZZmUYJ8SIae+74iqL7IRIz5KxlO3tY9xeZAvcBjifkqsPKLHmUMzxNDPptW3G0+uWtofZ9ponQrNOd6HOTWPofQRZCMg2cCJDIP22/EF6smRZvPwuK8pZiPGhVAGduuaSJcZL0jzpN4njd3Vz/EZLbzNKhVdweP9Q+SW8lRZ36TRv8zNRb+Q+LQYCKjVhs+iQ+DSYLhszjThPyTIb5yxw5KXNN8pFPf8AITs0Evc2Z1HAb6lHDJc4ktIAEhO+pr0CDxNY4pb2tOzYDLoq2NLJeAZY6hU8gpcddN6zxEY0yzgN7h3KTGtULF7ifuucfMGSm52/D0v2d4OefvHyAHZDaYxbUAmYlKt+Fy87bPa1kCjbHbIgE9KGyG8HWf2md5YryeXf0nWwhzLNYIsEkUix2OzhhRmbKe0k7k5jbO026fS3xHgNkAKS0iG3eaycqRXOObngtvIaKTvkSbwKL5J7OR8p2mOzxI8fww4PiOcC0Sa7OLASATOUs0UkdS+nB196jPH142rHlDRM7V1DOigiWKlp1lZLcYIXeCJ3InvFKhC5F0ORtswIu8lymG4Sv8AJSp4VyzMu2YvMgM6URxlOWsd1VyXYIrHlzgACwDCc6TmQtVg04n4ndUx4XTJs/ezH1UYg1qSRK9TiUv10U1Ay0GhExtuqmw3FnuPe2Wpxza7DTyRQvd9al0ZK8BJt8an653KH/8AChlsiCpcS7AkTPmJSXQxdwSYqn2GmH7fZet0KFDfBivZCExE8NrA6f2TMtmBeJi6i+Y2v2itTwCbXHccZxYgFJXDOInXcvuwaJhLOTIIcXCDCDr5hjZz3yW2HmmPFibhtk5JY90GE+K39YWNLw5ukHFonMG4zwV9sIfuj+EfJWnj3t4Uwrgsd7rRXhwq0A5BWWM2ImtFUyEK+tSchWq+YQUcQuwTHD1zQ6lNIIbiULgZ3epprjfu7Ku9LjQEG3rifU1MM3rnY+tSegXmyONFDYxnJWYgVaJh6xUKi3AiaI0fU1CTDNAuUf8ARWn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28575" y="-1790700"/>
            <a:ext cx="23717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A short man in heavy white robes, wearing a black hat with long horizontal protrusions coming from the bottom of the hat. The man has a small, pointed beard and a small mustache.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276600"/>
            <a:ext cx="209550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encrypted-tbn2.gstatic.com/images?q=tbn:ANd9GcS-8Up_hbrHFLAMYurGZAMEPTIKuAboNL0LfoN0jZoCH-LCGmR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76700"/>
            <a:ext cx="1819275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6" descr="data:image/jpeg;base64,/9j/4AAQSkZJRgABAQAAAQABAAD/2wCEAAkGBhQSERIUEhQVFRQSFRQUFBUPFBAPFRUUFBQVFRQUFBQXHCYeFxkjGRQUHy8gIycpLCwtFR4xNTAqNSYrLCkBCQoKDgwOGg8PFy4kHSQpKSkpKSksKSkpKSwsKSkpLCkpKSksLCksKSksKSwsKSwpKSwsKSwsKSkpLCkpLCwsKf/AABEIAMIBAwMBIgACEQEDEQH/xAAcAAAABwEBAAAAAAAAAAAAAAAAAQIDBAUGBwj/xABHEAABAwEFBAYFCQUHBQEAAAABAAIRAwQFEiExBiJBcRNRYYGxwQcjMnKRFDNCUnOhstHwJDSCwvFEYmOSk7PSFkNTg6IV/8QAGgEAAgMBAQAAAAAAAAAAAAAAAgMAAQQFBv/EACsRAAICAQQBBAEDBQEAAAAAAAABAhEDBBIhMUETIjJhURQjM0JScZGhBf/aAAwDAQACEQMRAD8Awlb508x4Kwc1QKnzx97yCtnNWSQ0huaiwp5zUkIQkJwI8KXCPCoRiA1ONCAajDVCqFBGAgGo1dlBow5EiVkHGVEdS3huufYFS3jfGE4WajU+QUClbzMokrBLW3XpVfAacA/u6nmSqG0McXZye1xkqS+8c8uSX8oaSCjKK7oilNa7grFlRpSmMaR3qWQZsl+V6R3Xkj6rt5v36LUXZtO2sQ07jzwcd08nFZupSbmo9Wx9SjSYR0i0OYymQSHVHxEaNEgqpqVln7HfTm4W1dMmh51B4Y/zVqXpNNdhDrnqnvY79H32+IVpKqL3dvU+x4RLsovjx5osKMJxrVRBsMXTPRh+7Vvtf5GLnYYujejVv7PW+1/kYhl8WRok38N9vI+KqnBW9/DebyPiqlyweR9ES1fR94eBWuuLRZC1HNnvDwK11znIcEUOypFy79aoJJKC0CTzK/58+95BXLgqc/Pu97yCvCE+XZZGc1JDE65EAhLQgNSgEpGFCxOFKDUYSoUIEGosKXCIqAsSQqu+rx6NuEHfP3DrUi9rxFJn945NHmexY+pXLiS4yTqSjgrBbFlyTjTWNEXp6BHQ5GKmqYxoByshJbVPWnaVpIUIPRhyqiE4Ws5pbLaoAejxKqJZcNqh8tdo7xIy+9TrqtJLA1xksOEE8QNPuy7lnmPzTtUO1zHHqQuNlpmuY5VF8O3m+8FDsl5vbq4n3s07eFoxw6I3ggqmEahik02pilwUukgCQrCt96OT6iqP8T+Rqw63Ho7+arfaD8AQyftZGTL9G83kfFVDiri/tWd6pysI1dES0tl1P3vIrXXOsnWO8zmfwlau5xkij2VItiUEk/rMoJm4VTPNX/fd735K8lUQPr3e9+SusS1yLQTkiUZKACAsUgAihGqIKCUAkhOBQgUIxS3XuyhjS50mN0alLyVPtPbcFLC3WpI/h+krSt0UzMXnbTUqOdw0b2AHJQ3JRSXLUlSFCUScZRJ0ThsTgNFbkkXTGEEbmwUAFZQSAKWKRSjZj1KtyLpjYKUHJLmolZQ8x6sHDE0Z92qq2lWVmGX5oZFoRHUpNAzkf6JL6Zj9BN03QhYRtLNUBAI6lMpFUN02yRHw81b0qqUwkTgVotldpBZw9hY52ItdulrRmQzjrqssKqkWdgw1HkidxoBa/M4pnEBhGQORVxim6ZUujXO2lp2o7jXtLC4ODwOuJBBM5goiVmtl3esrAdbtPfP5rRkrHqIKE2kMg7iQ7dUh1ONcRj/KVqLkfkZ6litoauHojiLd52cAj2TrIgDtTuxrnmsxxe4jA4OBNR4cXYI/7j2gSCZhqyuDfuTNKaUaOh9KOtBIec9Y7MkFn3MKkedmH1zvePkriclT0T613vHxVrK7kjEuhaNqQE5TGaBlovqOwtte0OFAwRIlzG5HTIlG/YS3D+zu7jTPmu2WYbjfdHgE6mLHfkXvOEv2Nto/s1XuAPgU2dk7YP7NW7qbyu8oKen9lbzgFXZ+0jWz1v8ASq/8Vh9qHEVyxwLTTGEtcC0gkB0EHMHML1rUeGgk5AAk8hmV5G2ovf5VbLTaOFaq5zdfYnCz/wCQ1FCNMvdZVSl0qZcQBxSIV9svd2N+I6BHkntjZIR3Oi4ue4mtaC4ZqzqXU08IVlZ7Gp1KxSuFLNJuzrxxJKjnt6bOkEwOUJi79nHPOi6a26gde5TLHczG6BNWsklQt6eN2YyxbGDKRzVi7YwFmma2TKDQpNJ7dCEl55vyF6aro45fWyJZJAy4c1lKtDCdF6BvO6m1G5ZjXguX7W3D0RcfLIclu02qt7WZsuBVaMXTbmp1Nw/WaiTCcY7u55Lp9mElVapKZJSmv/rom3HqVUWWN2V8JGa0tOosdY3Zhaei/IJU1QaLAVVbXfam/JbSwluIvoua05mGh+JwHKBPas+16vdl7ifaTVLXtbhAbvBxnFPVyVKvJH0ObLO9bV/i/EFpVXWTZirZajnPc1zXzBYTMyDmCFOBWXUyUp2gsaajyVO0FJzuia0wS45/wnLv8FcbO7PGngIwgNLSXAvLi1mTaYy0OTnEnM5RlKgWxs1KXN3gtnc9FuHuGqyfuN1Ho0boqPJIc4Tw74Rp8sb1IJHoT/JfqRPOFA+td7x8VaAqosh9Y7mfFWsrsy7Mq6HAU9Z83N94eITAKkWL5yn2vb+IJb6DR6LpDdHIeCUibojWpPgyAQQQVNkKvam0dHY7S/6tGoRxzwmF5FAyHIL1X6RK+C7LY4Egik7Npg5kDzXlQq4csLwEt7cdDoqLYbJIkx1nNYWk2XAdZA+JXSbO7CAOSyayVJI2aWFtskWe+ntIlkD4q7s14NdCo3tdEwYQoWmFzJbWujoKMl5NhZa4Tj7QAqGy29PVrZISUuRlE83oxpzKB2kojiFnLQ4Sm6dnadWp6UBbjJmxst7Mdm0yom0N1NrU3EDUd6q7JSpjTLkryjWBGRQNJO4lKL8nDr9uw0qhHDhy7VWArqO3FyhwLwuX1GwYXa02X1I89nNz4tsrQ62OKce8cFGYUtx6lqEDtB+fUtHRqCBHVxWYpHNX1ndujzSphRJwqLfeit37xzZ4PXOQ5dB9FT/3jmz+ZJn8WFRrL+0b73kqSVc3+7dHveSo5XPQ7wMWg+spc3eC2l0nJYm0O9ZT5u8lsbp0COJUy0dHWEEgnl8EEdAHm2w+27mfFWsqpu/23Ht81aFa5dkQ8FJsA9bS+0Z+MKK1S7r+fo9tWl+NqVLoI9FhGkoLQnwZA5QlEgqsoyPpYe4XTasJjdaDP1S9oK8xQvV23N3GvYLRSa0Oc9hDAeL5GH715bt93VKD+jrU30nj6NVrmHLqn2h2jJHB8sNdCrnoYrRSaOLvAE+S2d71X0xuDPrCrPR/d2Os95+gABzOv3Bbu8LpcQHNEx2LnavKlkS/B1NLj/bb/JibTfVak2menJD9Q4B4GWkaynrrvrp53YcOqcJ7QrmtYWu9qhny8kmlcQBDm08J7MvuSZZMco9cjFjnGXfBJupheYU+2WUtCsdl7qg56lXV43ViyAWT7NDlXBgH2hrZLyAOso27b2ejkaVR+UzGHI6FC/7kGMYi5uA5QAWyeMdap7Zs0K9TEawbkAYyMDmtWNY5cyYrI5/0mjpbSWS0ZMLqT+AqDInqxaKTSe5pjwzCqbJsZRLWtD3PI+rGp1la27dlBSaN5x7HcEvIoJ+1lwlKvcQrfT6SkQepcYvijhquHaV3+02QAHJcO2ypYbVUHaT8ZK0aCVTaM+rS2WUzHpZJ6vimUvEYXaOULpEzorui84RP3Kmswz1+Cuh+pSsgyA4HLovopf8AvHNn8y5tiXR/ROcrRzZ4FZ8nxYZrdoPZb73kqMK72gO4Pe8lRBYF2NXRHtJ36ff5LZXOchyWMtB9ZT7/ACWwul2X6CuJUiyeTKCac4dQQR2Cecrt9o81ayqi7dTzVrK2y7KQ80qfcrZtFnH+NS/3GqvaVY3Cf2mz/bUv9wJM+gkeiAEESC0XwYwIIIIWWE5oOqp752Yo2mn0dZjajODazRVA7Wk7zeYIVyiQNWEnRx2psky7bQ6nTJLKnrG4oJAO7hniBGU5rRWN0hD0lNw1bO/ra5vwIPmqWx3pAElczUJ72zs6Z3jRf1aDdYCqbS1uKAc+pQbx2igEDVIuyo0OY4mXukkk6TwhIpj6NhcVCIU61OzyUS7bY1olHVZ0hJmB2I06j9iZXuIt43eKnAFUf/S9PFn+SO13o6zV8DnS12Yn71ZUrxa7OVQ1JpcE66brp0m7oA8fipVesq4WwdaZqWpTdxQO3m2OWurkVw/btwNsqdgHguw1a8grim1dbFa6x6nQO4ALXoVeR/4M2rf7dFTKN1TkiAnhKcNONfgu2cofsAlwViXKLY6eHXVPYkmXLGxQ5K6V6JfZtHvM/C5cyldP9EQ9XaPfb+FKmvawjVbQey33vIqjV5tH7LefkqIFc5djfBEth36ff5LY3WN0clkawmpTy0xeS2F1u3Ry4I4qwWyYWIIyAgi2lWeb7uOZ5qzxKqu/irDEt0+ykSWPVns8f2qzfb0v9xqpmuVvs3PyqzR/56X+41JkuGEj0WgggmIyAQQQULAUSBRFCRGM9J9CaFF31ahH+Zp/Jc3qWggLsO19g6WyVWgSWjGObTPhK5EaQIWDUcSOrpHcaINJhccR46JZxBwIOiiXpan0mgsAMagkjLsUGz7WgxibGcdeaCOKUlaRqc4xdM0pv97RGc96csm09q0DRHeCqqjtBScJJ+EFWFh2msrSMR78iheN/wBod/Y7e1Oo7DUqe0cvdUex28tMSrK9NpbLUp7tRs9uSzPy2m87jwSOogoVGT8Fb0jVUb1nipLLXKzdnBMKys8g5oWkSy7aJBXIat2GraKxJhoe+XHIe0cua69Qdurl20lMU67qbTkz2u17t55PbJWrRtqTS7Zk1KVJvogWprGkNp5tblP1jqTyVbaNRzUuVCr6jmurBVwc6fJPCPEkEoSqLHGldP8ARMfVV/tB9zQuWgrqnol+Yrfa8fcalZeIMLyae/vZHveRVMFc3+7dbz8lSrnIZ4I1od6yn/F8Mlrbr0Cx9r+dp8neS191jdCMFk8jtQTbmhGpRR5xsJU8OVdY3ZKYCujLsBEgOV1smZttl+3pfjCoAVe7G/v1l+3p/iCXPphrs9HIIISrMoEJRSiVWWGUhxSpSHIWwkhLyuQ3/dnye0VKcbsyzta7MfDMdy624rObY3D8opBzB62nJb/eHFv3ZLPmjuRpwZNkuTlNspSCFlrXcwLst133LYVW9x4g5EHjKjPswdqPgs+PK4dHTcYy4l0ZL/p6tBADTx1jRON2YtLgIa2AcsxxWoFHDpPipNnouPE/etH6qRX6XD9mPfsrVk4oz14mexXV2XIKTRlnxK1lnsQjSeaRWsWuSRk1EpKilihH4kex08gpraHFMU24UVptoHFZ1bYwkWq8AxrnHRok92a5dbLSX1HvOr3Fx7zK6ZtHc2C561ocZfVdRDAPoMNdgP8AEYPcVywmSuppcW1Wc7UZVJ0gpUWt7Q5qQTmo1T2hzW5GRslyjBSUaoIUCuseiZv7NU7ap/AxcmC696KG/sZPXVf9waEnN8CF9f8A7LefkqaVcX/o3n5Kmlc4auiHafnWcneS2N0+yFjbQfWM5HxC2F2NIA5I0UyzLESSaaCgNnmqyFTGlQrNopQculIFdDrXLQ7E526y/bM8Vmw5aLYQzeFk+2b90pU/iy12ej0RRByEoBQJREoiUklQlCsSQ5yIlZjazbqjYgGuOKq4GGDOB1ujTkp30FRonOTFSqBqQOZAXA7+9I9qtJdNU02zkyl6sYZ4kZzpxWZr2x8+0S4H6Rc490pywN9g7jte290UoNem5gcPnG4mjEPrAT7XYsrZHtPFc9l2CTnNQAz9GWkyB1kDVSrPtM6k4NcMTeBGRCz5dE63RNmDVKPtkdLosb2KfSot6gsO29SAHcD1J9m0ZAylc1wfg3qaNtVe1oVNb71a2c1mrRfdR3GFCw4jJJKtYvyBLIvBbVr4k5JVjaXGXKvpUwMzAA4lLdfMZM+P5LRjwSyOsaEzyqHM2WG1V91vkZsu6aL3MOkPYWvDxDpzBOUR3rGMupxjDmSdOP60V1TqtqF2N7sgTujG6exv5BIuig17XGo9rTozpSWUyYkhzgDHD4EartY8HpQ2y5f0cueTfK0qRnrTZywwVBqe0Oa0l82VkN6Ml0Ma4yC2HEb7RObhpms24bw5oKplpkoJQSQUoIRoAF2L0VgfIR9rV/FC48F2T0YMiws7X1T/APZSc3wIW9/nJnPyVI4q5v8APscz4KkeVz0NRFqn1reR8QtjdTcgsdPrR7p8VrbsMAZoymWxQTRKCgujzVZ1JlRaGifxLpSKTHAVYXPezrPWp1mAF1Nwc0Pkie2OCqQ5LD0DVqizpJ9NVs/8dAcm1P8Akm3ema28BQH/AK3n+dc66REaqH00WdBd6ZLd/gf6Tv8AmmnemO38DQ/0T/zWBNVI6REsaJZv2+l+8Dq6iG9Yome44zmsrb70qVsTnEvc52Ivgl2Q0k5gdyFmw9GRhOoOIgaTwnTjn2KNeTiXk51TABIMcBlujOOtOhFR8CZOxoWYvAfBwk4Z3Wgka5eKMMDcRD8YgCWiJGsOxZgyn+i3TgcHNZJkvDYJEkYTnAJPeoFeuTMjdyyGQ015pitgukFTfLifCeKj25u8FLoU4Caqsl7U/ItuMGDuVGuu9mKk3kkOsZ4J25x6toTtqtbaYk/rkvNNNzaR11SjyV7qLhwTL7zDdBJUa1Xm6pkMh96jOAaJP9V19P8A+ffuyf6MGXVpcQJFS1ufm45DgNPgh0s03EZbzWjtlrifAKPYak1WT7LiW/5gR5o6J0Y4w3ESYGKDETHFdSKUFtgqRjdydydk67rKRUp8Q8OAcODsDsuwgwlWR+JtUOObm4wT9Zpn4kOcksDqWsOpv0I9l3UWng4fFPXLZqdS0UWVXYaTqjQ92kNnWdBz7VEu2Ql0Lsq/J+mNN3Qh2EVBBEzDh1xOXVqsxbrN0dWR7LpiOEg5LePsbAKzWB7gHvp4A4vFEY3YcDz7RIAcTJmE1fFGzOpOaynhqNlrsnCDDS2qMWmchwGsSIlZsnPKQxMwqMJ59jcBMZdYzCahZmqHphhdp9G7f2Gj2l/4yuLtXavR2z9ho9od+JyRn+IRM2j+h3+AVG4q62iObO/wCpHrAhqI+H1g5eYWsuw5BZHH61vLqnitbdjshn4IvALJ7nZoInDNBUUebqJyTibojJLK6rFBygCko5VEFSiJRSiKhbYHOT1ipYiTEhgxGOAHE9majuUuy42tOW7UEHhLZ6+aKPLBY++0ktDYxGMFPDiEAuJIw/SOep0VeynmR9IaDtHBW1io5SHODi4BriBDBHtOGpmeCrxT3mzvMn6JInzCaq8CyPingJngP1Kbc7ONcXWpVpDQQWCMPtQS7OScp4RA7kdootDmBpB3cRiMidBPFMjy0Cwwmy6HtlOJHRyU/JDfFxQEHtdl1/8AsBjYbmfBVdas55lxn9cElrFIpNbI6TEAZwkDU8BiOQHWUvDp8eFWHPNLJwFRs7jGBpcTMACZwiT8AmLPaJJD82OHDh9VzeXmrS6b3FmxDom9K6WGs9znFjHHewM0BjjxyUOvRphzmwabmyMt9hjSOLZ+CJzcnT6BUUkIstYAFrhLD1atPBze3xR16WE5ODgcwR1do4HrCtrRs50D6eI9M4dG6tTYx7W0w8Ahj6mh1zjQFSdpD0hZhoUmYcjUszDSpOa/2GunRw6yc5CimrW0lFfVqdFUe1oBYcMtdJad0HuOeqVQaOiqkCIdTOecA4xEqfZrmL7Z0Nq9QYGIbsw1ogNcThzGc9iYbQh1dlM46bXg9IchgplxBI7epGpLwC0WFz1rP0FRtR9enUBDmmgA9tQZYW1Bo2HAEFN17RUIBe6WkgvdSMguaC1pJ4EAwMhkpliuFlSjXqNqPZSDGkFwwMqVse7SaDm6J4cSqt9hLcQD2ZTiaH4TlwgxJS1KLkw+kSqlIv3mlroAnLC7tLmcT1kSq23XOHND2QCZkcJ6uw8e1aKxXObLWpGuxlaaYqGk1znBgqZU3V4GTc5gdSO12aarzTY1lF4aHbxdSaSAcQJ3gBIOhjkgk4y4/wClq1yjBupkGCIPau07An9ioe75uWMt+zLWU6jKzg2swB7W5OD6ZiH0nj2tSY6gtdsLVb8mYwEEsEO6xmYJC5+ohUeOR8ZX2Stoj7HM+AVI5XW0f0O/wCpiufEcRXD1jcxpxMcVqrrMx/VZOqYqN5HxC091D9BF4Iy4LUE24IISjzlS0S0EF1WKEoIIKiAQKCChBJUlolg94DujRBBHDsqRY31k5/NqhWEa934gggmR6AY3ah6yoOGfkolm1KCCdDtAMlt0Sm6okFqFDhUPEcxOXUgggzfEkOydeIyoniaYnt5pd5/ODtp05/ytQQS/CGMsLPWcadWXE5N1JP0I8MlY9GDddQkAnEwSQCYLxInqQQS4+Syw2qE3oAcx0dEQcx80tRs1dtJ13Nc6nTc4C0Q5zGEiHviCRkgggn/GgfJzKm4kAHMAZTnCsb0zdTJzJpMJJ1JwjM9ZQQWiHyCfRb2Ss4lkkmbPSBkk5B7gByCi4y2zvDSQHPIOHKRiORjUIIJSCJN/VndNTzO7SoBuZyGAZDqGZUq5Tht9PDlOuHKZbnMaoIJWX+IuPZqdo9Gcz4KjKCC4iNREr+2zv8QtTdOgQQRPojLZBBBCUf/Z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333375" y="-10668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http://heritageofjapan.files.wordpress.com/2012/08/ohaguro-or-black-teeth.jpg?w=300&amp;h=225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66359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0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 NOT need to write this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system of beauty was meant to attract good matches for women</a:t>
            </a:r>
          </a:p>
          <a:p>
            <a:r>
              <a:rPr lang="en-US" dirty="0" smtClean="0"/>
              <a:t>Finding a good husband was the best way a woman could bring honor to her family</a:t>
            </a:r>
          </a:p>
          <a:p>
            <a:r>
              <a:rPr lang="en-US" dirty="0" smtClean="0"/>
              <a:t>This was depicted well in the Disney Movie </a:t>
            </a:r>
            <a:r>
              <a:rPr lang="en-US" dirty="0" err="1" smtClean="0"/>
              <a:t>Mulan</a:t>
            </a:r>
            <a:endParaRPr lang="en-US" dirty="0" smtClean="0"/>
          </a:p>
          <a:p>
            <a:r>
              <a:rPr lang="en-US" dirty="0"/>
              <a:t>Clip: http://www.youtube.com/watch?v=soIbKrq7LWM</a:t>
            </a:r>
          </a:p>
        </p:txBody>
      </p:sp>
    </p:spTree>
    <p:extLst>
      <p:ext uri="{BB962C8B-B14F-4D97-AF65-F5344CB8AC3E}">
        <p14:creationId xmlns:p14="http://schemas.microsoft.com/office/powerpoint/2010/main" val="11632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Feudalism in Japan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/>
              <a:t>Feudalism is a political and military system in which you exchange land for loyalty and protection. </a:t>
            </a:r>
          </a:p>
          <a:p>
            <a:pPr lvl="0">
              <a:defRPr/>
            </a:pPr>
            <a:r>
              <a:rPr lang="en-US" sz="3200" dirty="0"/>
              <a:t>In the 1100s, a feudal system developed in Japan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Emperor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Shogun and Daimyo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Samurai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Peasants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Merchants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3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5632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400">
                <a:latin typeface="Calibri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32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447800" y="228600"/>
            <a:ext cx="7467600" cy="6400800"/>
          </a:xfrm>
          <a:prstGeom prst="rect">
            <a:avLst/>
          </a:prstGeom>
          <a:solidFill>
            <a:schemeClr val="bg1">
              <a:alpha val="7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http://static.wix.com/media/6a805f5d897f93c7eef9c24e6e02befe.wix_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"/>
            <a:ext cx="7186749" cy="610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76200" y="0"/>
            <a:ext cx="27432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Japan" pitchFamily="34" charset="0"/>
              </a:rPr>
              <a:t>Feudal Society</a:t>
            </a:r>
            <a:endParaRPr lang="en-US" sz="5400" i="1" dirty="0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Jap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8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Samurai’s Code of Bushido</a:t>
            </a:r>
            <a:endParaRPr lang="en-US" dirty="0"/>
          </a:p>
        </p:txBody>
      </p:sp>
      <p:pic>
        <p:nvPicPr>
          <p:cNvPr id="1026" name="Picture 2" descr="http://logosconcarne.files.wordpress.com/2012/08/bushido-codes.png?w=4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971800" cy="438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60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7B9899"/>
              </a:solidFill>
            </a:endParaRPr>
          </a:p>
        </p:txBody>
      </p:sp>
      <p:pic>
        <p:nvPicPr>
          <p:cNvPr id="1028" name="Picture 4" descr="http://www.freeworldmaps.net/asia/japan/japan-map-high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"/>
            <a:ext cx="83058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29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Geography of Japan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3600" smtClean="0"/>
              <a:t>Japan is located on an archipelago or chain of Islands about 100 miles off the Asian mainland and east of the Korean Peninsula. </a:t>
            </a:r>
          </a:p>
          <a:p>
            <a:pPr eaLnBrk="1" hangingPunct="1"/>
            <a:r>
              <a:rPr lang="en-US" sz="3600" smtClean="0"/>
              <a:t>The surrounding seas have both protected and isolated Japan</a:t>
            </a:r>
          </a:p>
          <a:p>
            <a:pPr eaLnBrk="1" hangingPunct="1"/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342233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How would Japan’s location as an island affect their ability to trade and interact with other countries in the Middle Ages?</a:t>
            </a:r>
            <a:endParaRPr lang="en-US" sz="4000" dirty="0"/>
          </a:p>
        </p:txBody>
      </p:sp>
      <p:pic>
        <p:nvPicPr>
          <p:cNvPr id="4" name="Picture 2" descr="http://ts3.mm.bing.net/images/thumbnail.aspx?q=1251872344934&amp;id=a28e7c6391c266cf001e07b25ee61006&amp;url=http%3a%2f%2fwww.openclipart.org%2fimage%2f800px%2fsvg_to_png%2fLeomarc_stop_si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s3.mm.bing.net/images/thumbnail.aspx?q=1251872344934&amp;id=a28e7c6391c266cf001e07b25ee61006&amp;url=http%3a%2f%2fwww.openclipart.org%2fimage%2f800px%2fsvg_to_png%2fLeomarc_stop_si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2436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Shinto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4000" smtClean="0"/>
              <a:t>This is the worship of the forces of nature or nature spirits known as “kami”</a:t>
            </a:r>
          </a:p>
          <a:p>
            <a:pPr eaLnBrk="1" hangingPunct="1"/>
            <a:r>
              <a:rPr lang="en-US" sz="4000" smtClean="0"/>
              <a:t>Shinto means “the way of the Gods”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10242" name="Picture 2" descr="http://ts2.mm.bing.net/images/thumbnail.aspx?q=1202725588049&amp;id=a68407dd9c03087f248b207f4efde59a&amp;url=http%3a%2f%2freikihelp.com%2fblog%2fwp-content%2fuploads%2f2009%2f08%2fShinto-shr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910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58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Buddhism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5827032" cy="45720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/>
              <a:t>Began in India by a man named Siddhartha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/>
              <a:t>It was brought to Japan from China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/>
              <a:t>Samurai warriors were attracted to Buddhism because it emphasized mediation and devotion to duty.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/>
              <a:t>Buddhism is a religion that believes that life is full of suffering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/>
              <a:t>You should follow the eightfold path to reach Nirvana or happiness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  <p:pic>
        <p:nvPicPr>
          <p:cNvPr id="5122" name="Picture 2" descr="http://ts1.mm.bing.net/images/thumbnail.aspx?q=1306050500912&amp;id=8da766826defaac843bb7b9f15725ea3&amp;url=http%3a%2f%2fwww.safran-arts.com%2fart%2fpicture-Buddh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370" y="2209800"/>
            <a:ext cx="26765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91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https://www.youtube.com/watch?v=mWRSjieo0CY</a:t>
            </a:r>
          </a:p>
        </p:txBody>
      </p:sp>
    </p:spTree>
    <p:extLst>
      <p:ext uri="{BB962C8B-B14F-4D97-AF65-F5344CB8AC3E}">
        <p14:creationId xmlns:p14="http://schemas.microsoft.com/office/powerpoint/2010/main" val="29205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Cultural Borrowing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500" dirty="0" smtClean="0"/>
              <a:t>The Japanese borrowed many cultural traits from China  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Rich Japanese spoke Chinese and dressed in Chinese fashion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Their cooks also served Chinese dishes and served food on Chinese style dishes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Tea drinking and tea ceremonies were borrowed from China.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Japanese official and scholars wrote history with Chinese characters.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20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/>
              <a:t>What would be one positive and one negative effect of culture borrowing?</a:t>
            </a:r>
            <a:endParaRPr lang="en-US" sz="4000" dirty="0"/>
          </a:p>
        </p:txBody>
      </p:sp>
      <p:pic>
        <p:nvPicPr>
          <p:cNvPr id="4" name="Picture 2" descr="http://ts3.mm.bing.net/images/thumbnail.aspx?q=1251872344934&amp;id=a28e7c6391c266cf001e07b25ee61006&amp;url=http%3a%2f%2fwww.openclipart.org%2fimage%2f800px%2fsvg_to_png%2fLeomarc_stop_si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s3.mm.bing.net/images/thumbnail.aspx?q=1251872344934&amp;id=a28e7c6391c266cf001e07b25ee61006&amp;url=http%3a%2f%2fwww.openclipart.org%2fimage%2f800px%2fsvg_to_png%2fLeomarc_stop_si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8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3923</TotalTime>
  <Words>396</Words>
  <Application>Microsoft Office PowerPoint</Application>
  <PresentationFormat>On-screen Show (4:3)</PresentationFormat>
  <Paragraphs>60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Georgia</vt:lpstr>
      <vt:lpstr>Japan</vt:lpstr>
      <vt:lpstr>Perpetua</vt:lpstr>
      <vt:lpstr>Wingdings</vt:lpstr>
      <vt:lpstr>Wingdings 2</vt:lpstr>
      <vt:lpstr>Civic</vt:lpstr>
      <vt:lpstr>Japan in the Middle Ages</vt:lpstr>
      <vt:lpstr>PowerPoint Presentation</vt:lpstr>
      <vt:lpstr>Geography of Japan</vt:lpstr>
      <vt:lpstr>Stop and Think</vt:lpstr>
      <vt:lpstr>Shinto</vt:lpstr>
      <vt:lpstr>Buddhism</vt:lpstr>
      <vt:lpstr>Video</vt:lpstr>
      <vt:lpstr>    Cultural Borrowing</vt:lpstr>
      <vt:lpstr>Stop and Think</vt:lpstr>
      <vt:lpstr>Heian Period</vt:lpstr>
      <vt:lpstr>    Heian Court Dress </vt:lpstr>
      <vt:lpstr>Strange Beauty Tricks of the Heian</vt:lpstr>
      <vt:lpstr>You Do NOT need to write this down</vt:lpstr>
      <vt:lpstr>Feudalism in Japan</vt:lpstr>
      <vt:lpstr>PowerPoint Presentation</vt:lpstr>
      <vt:lpstr>Samurai’s Code of Bushido</vt:lpstr>
    </vt:vector>
  </TitlesOfParts>
  <Company>TMAPCHS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Notes- China and Japan in the Middle Ages</dc:title>
  <dc:creator>Annie Wyss</dc:creator>
  <cp:lastModifiedBy>Naomi Gamoran</cp:lastModifiedBy>
  <cp:revision>40</cp:revision>
  <dcterms:created xsi:type="dcterms:W3CDTF">2011-10-12T18:57:12Z</dcterms:created>
  <dcterms:modified xsi:type="dcterms:W3CDTF">2015-12-08T15:13:48Z</dcterms:modified>
</cp:coreProperties>
</file>